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1"/>
  </p:notesMasterIdLst>
  <p:handoutMasterIdLst>
    <p:handoutMasterId r:id="rId22"/>
  </p:handoutMasterIdLst>
  <p:sldIdLst>
    <p:sldId id="256" r:id="rId5"/>
    <p:sldId id="262" r:id="rId6"/>
    <p:sldId id="267" r:id="rId7"/>
    <p:sldId id="266" r:id="rId8"/>
    <p:sldId id="268" r:id="rId9"/>
    <p:sldId id="269" r:id="rId10"/>
    <p:sldId id="270" r:id="rId11"/>
    <p:sldId id="271" r:id="rId12"/>
    <p:sldId id="273" r:id="rId13"/>
    <p:sldId id="272" r:id="rId14"/>
    <p:sldId id="274" r:id="rId15"/>
    <p:sldId id="275" r:id="rId16"/>
    <p:sldId id="276" r:id="rId17"/>
    <p:sldId id="279" r:id="rId18"/>
    <p:sldId id="277" r:id="rId19"/>
    <p:sldId id="278" r:id="rId20"/>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96"/>
      </p:cViewPr>
      <p:guideLst/>
    </p:cSldViewPr>
  </p:slideViewPr>
  <p:notesTextViewPr>
    <p:cViewPr>
      <p:scale>
        <a:sx n="1" d="1"/>
        <a:sy n="1" d="1"/>
      </p:scale>
      <p:origin x="0" y="0"/>
    </p:cViewPr>
  </p:notesTextViewPr>
  <p:notesViewPr>
    <p:cSldViewPr snapToGrid="0">
      <p:cViewPr varScale="1">
        <p:scale>
          <a:sx n="87" d="100"/>
          <a:sy n="87" d="100"/>
        </p:scale>
        <p:origin x="384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6506896-44B7-4279-9C89-05064255D148}" type="datetime1">
              <a:rPr lang="zh-CN" altLang="en-US" smtClean="0">
                <a:latin typeface="Microsoft YaHei UI" panose="020B0503020204020204" pitchFamily="34" charset="-122"/>
                <a:ea typeface="Microsoft YaHei UI" panose="020B0503020204020204" pitchFamily="34" charset="-122"/>
              </a:rPr>
              <a:t>2021/10/13</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8D331BE-4A26-441F-AE74-A51A4C94AC14}"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6121788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DFE1E5DF-4482-4604-B658-282F6B7129AF}" type="datetime1">
              <a:rPr lang="zh-CN" altLang="en-US" smtClean="0"/>
              <a:pPr/>
              <a:t>2021/10/13</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BF6B3765-1535-41FB-A927-AAD2D1E85382}" type="slidenum">
              <a:rPr lang="en-US" altLang="zh-CN" noProof="0" smtClean="0"/>
              <a:pPr/>
              <a:t>‹#›</a:t>
            </a:fld>
            <a:endParaRPr lang="zh-CN" altLang="en-US" noProof="0"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994271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10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67151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11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1590266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12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1085093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13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6146498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14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3116096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15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942488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16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7384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31209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78418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964271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6713724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914843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5772346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5688844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BF6B3765-1535-41FB-A927-AAD2D1E85382}" type="slidenum">
              <a:rPr lang="en-US" altLang="zh-CN" smtClean="0">
                <a:latin typeface="Microsoft YaHei UI" panose="020B0503020204020204" pitchFamily="34" charset="-122"/>
                <a:ea typeface="Microsoft YaHei UI" panose="020B0503020204020204" pitchFamily="34" charset="-122"/>
              </a:rPr>
              <a:t>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069510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2209800" y="4464028"/>
            <a:ext cx="9144000" cy="1641490"/>
          </a:xfrm>
        </p:spPr>
        <p:txBody>
          <a:bodyPr wrap="none" rtlCol="0"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pPr rtl="0"/>
            <a:r>
              <a:rPr lang="zh-CN" altLang="en-US" noProof="0"/>
              <a:t>单击此处编辑母版标题样式</a:t>
            </a:r>
            <a:endParaRPr lang="zh-CN" altLang="en-US" noProof="0" dirty="0"/>
          </a:p>
        </p:txBody>
      </p:sp>
      <p:sp>
        <p:nvSpPr>
          <p:cNvPr id="3" name="副标题 2"/>
          <p:cNvSpPr>
            <a:spLocks noGrp="1"/>
          </p:cNvSpPr>
          <p:nvPr>
            <p:ph type="subTitle" idx="1"/>
          </p:nvPr>
        </p:nvSpPr>
        <p:spPr>
          <a:xfrm>
            <a:off x="2209799" y="3694375"/>
            <a:ext cx="9144000" cy="754025"/>
          </a:xfrm>
        </p:spPr>
        <p:txBody>
          <a:bodyPr rtlCol="0"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单击此处编辑母版副标题样式</a:t>
            </a:r>
            <a:endParaRPr lang="zh-CN" altLang="en-US" noProof="0" dirty="0"/>
          </a:p>
        </p:txBody>
      </p:sp>
      <p:sp>
        <p:nvSpPr>
          <p:cNvPr id="7" name="日期占位符 6"/>
          <p:cNvSpPr>
            <a:spLocks noGrp="1"/>
          </p:cNvSpPr>
          <p:nvPr>
            <p:ph type="dt" sz="half" idx="10"/>
          </p:nvPr>
        </p:nvSpPr>
        <p:spPr/>
        <p:txBody>
          <a:bodyPr rtlCol="0"/>
          <a:lstStyle>
            <a:lvl1pPr>
              <a:defRPr/>
            </a:lvl1pPr>
          </a:lstStyle>
          <a:p>
            <a:fld id="{FBE34E46-4B06-4690-8375-D27221764F36}" type="datetime1">
              <a:rPr lang="zh-CN" altLang="en-US" smtClean="0"/>
              <a:pPr/>
              <a:t>2021/10/13</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6D22F896-40B5-4ADD-8801-0D06FADFA095}" type="slidenum">
              <a:rPr lang="en-US" altLang="zh-CN" noProof="0" smtClean="0"/>
              <a:pPr/>
              <a:t>‹#›</a:t>
            </a:fld>
            <a:endParaRPr lang="zh-CN" altLang="en-US"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标题 1"/>
          <p:cNvSpPr>
            <a:spLocks noGrp="1"/>
          </p:cNvSpPr>
          <p:nvPr>
            <p:ph type="title"/>
          </p:nvPr>
        </p:nvSpPr>
        <p:spPr>
          <a:xfrm>
            <a:off x="839788" y="4367160"/>
            <a:ext cx="10515600" cy="819355"/>
          </a:xfrm>
        </p:spPr>
        <p:txBody>
          <a:bodyPr rtlCol="0" anchor="b"/>
          <a:lstStyle>
            <a:lvl1pPr>
              <a:defRPr sz="3200"/>
            </a:lvl1pPr>
          </a:lstStyle>
          <a:p>
            <a:pPr rtl="0"/>
            <a:r>
              <a:rPr lang="zh-CN" altLang="en-US" noProof="0"/>
              <a:t>单击此处编辑母版标题样式</a:t>
            </a:r>
            <a:endParaRPr lang="zh-CN" altLang="en-US" noProof="0" dirty="0"/>
          </a:p>
        </p:txBody>
      </p:sp>
      <p:sp>
        <p:nvSpPr>
          <p:cNvPr id="3" name="图片占位符 2"/>
          <p:cNvSpPr>
            <a:spLocks noGrp="1" noChangeAspect="1"/>
          </p:cNvSpPr>
          <p:nvPr>
            <p:ph type="pic" idx="1"/>
          </p:nvPr>
        </p:nvSpPr>
        <p:spPr>
          <a:xfrm>
            <a:off x="839788" y="987425"/>
            <a:ext cx="10515600" cy="337973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4" name="文本占位符 3"/>
          <p:cNvSpPr>
            <a:spLocks noGrp="1"/>
          </p:cNvSpPr>
          <p:nvPr>
            <p:ph type="body" sz="half" idx="2"/>
          </p:nvPr>
        </p:nvSpPr>
        <p:spPr>
          <a:xfrm>
            <a:off x="839788" y="5186516"/>
            <a:ext cx="10514012" cy="682472"/>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4F932632-42FC-44F2-A3AA-D80527F61EA7}" type="datetime1">
              <a:rPr lang="zh-CN" altLang="en-US" smtClean="0"/>
              <a:pPr/>
              <a:t>2021/10/13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3534344"/>
          </a:xfrm>
        </p:spPr>
        <p:txBody>
          <a:bodyPr rtlCol="0" anchor="ctr"/>
          <a:lstStyle>
            <a:lvl1pPr>
              <a:defRPr sz="3200"/>
            </a:lvl1pPr>
          </a:lstStyle>
          <a:p>
            <a:pPr rtl="0"/>
            <a:r>
              <a:rPr lang="zh-CN" altLang="en-US" noProof="0"/>
              <a:t>单击此处编辑母版标题样式</a:t>
            </a:r>
            <a:endParaRPr lang="zh-CN" altLang="en-US" noProof="0" dirty="0"/>
          </a:p>
        </p:txBody>
      </p:sp>
      <p:sp>
        <p:nvSpPr>
          <p:cNvPr id="4" name="文本占位符 3"/>
          <p:cNvSpPr>
            <a:spLocks noGrp="1"/>
          </p:cNvSpPr>
          <p:nvPr>
            <p:ph type="body" sz="half" idx="2"/>
          </p:nvPr>
        </p:nvSpPr>
        <p:spPr>
          <a:xfrm>
            <a:off x="839788" y="4489399"/>
            <a:ext cx="10514012" cy="1501826"/>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7BA60930-584D-447A-A0FD-296B1CC236F0}" type="datetime1">
              <a:rPr lang="zh-CN" altLang="en-US" smtClean="0"/>
              <a:pPr/>
              <a:t>2021/10/13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题注的引用">
    <p:spTree>
      <p:nvGrpSpPr>
        <p:cNvPr id="1" name=""/>
        <p:cNvGrpSpPr/>
        <p:nvPr/>
      </p:nvGrpSpPr>
      <p:grpSpPr>
        <a:xfrm>
          <a:off x="0" y="0"/>
          <a:ext cx="0" cy="0"/>
          <a:chOff x="0" y="0"/>
          <a:chExt cx="0" cy="0"/>
        </a:xfrm>
      </p:grpSpPr>
      <p:sp>
        <p:nvSpPr>
          <p:cNvPr id="2" name="标题 1"/>
          <p:cNvSpPr>
            <a:spLocks noGrp="1"/>
          </p:cNvSpPr>
          <p:nvPr>
            <p:ph type="title"/>
          </p:nvPr>
        </p:nvSpPr>
        <p:spPr>
          <a:xfrm>
            <a:off x="1446212" y="372940"/>
            <a:ext cx="9302752" cy="2992904"/>
          </a:xfrm>
        </p:spPr>
        <p:txBody>
          <a:bodyPr rtlCol="0" anchor="ctr"/>
          <a:lstStyle>
            <a:lvl1pPr>
              <a:defRPr sz="4400">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endParaRPr lang="zh-CN" altLang="en-US" noProof="0" dirty="0"/>
          </a:p>
        </p:txBody>
      </p:sp>
      <p:sp>
        <p:nvSpPr>
          <p:cNvPr id="12" name="文本占位符 3"/>
          <p:cNvSpPr>
            <a:spLocks noGrp="1"/>
          </p:cNvSpPr>
          <p:nvPr>
            <p:ph type="body" sz="half" idx="13"/>
          </p:nvPr>
        </p:nvSpPr>
        <p:spPr>
          <a:xfrm>
            <a:off x="1720644" y="3373372"/>
            <a:ext cx="8752299" cy="548968"/>
          </a:xfrm>
        </p:spPr>
        <p:txBody>
          <a:bodyPr rtlCol="0" anchor="t">
            <a:normAutofit/>
          </a:bodyPr>
          <a:lstStyle>
            <a:lvl1pPr marL="0" indent="0">
              <a:buNone/>
              <a:defRPr sz="1400">
                <a:latin typeface="Microsoft YaHei UI" panose="020B0503020204020204" pitchFamily="34" charset="-122"/>
                <a:ea typeface="Microsoft YaHei UI" panose="020B0503020204020204" pitchFamily="34"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4" name="文本占位符 3"/>
          <p:cNvSpPr>
            <a:spLocks noGrp="1"/>
          </p:cNvSpPr>
          <p:nvPr>
            <p:ph type="body" sz="half" idx="2"/>
          </p:nvPr>
        </p:nvSpPr>
        <p:spPr>
          <a:xfrm>
            <a:off x="838200" y="4509544"/>
            <a:ext cx="10512424" cy="1489496"/>
          </a:xfrm>
        </p:spPr>
        <p:txBody>
          <a:bodyPr rtlCol="0" anchor="ctr">
            <a:normAutofit/>
          </a:bodyPr>
          <a:lstStyle>
            <a:lvl1pPr marL="0" indent="0">
              <a:buNone/>
              <a:defRPr sz="1600">
                <a:latin typeface="Microsoft YaHei UI" panose="020B0503020204020204" pitchFamily="34" charset="-122"/>
                <a:ea typeface="Microsoft YaHei UI" panose="020B0503020204020204" pitchFamily="34"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a:xfrm>
            <a:off x="838200" y="6364165"/>
            <a:ext cx="2743200" cy="365125"/>
          </a:xfrm>
        </p:spPr>
        <p:txBody>
          <a:bodyPr rtlCol="0"/>
          <a:lstStyle>
            <a:lvl1pPr>
              <a:defRPr>
                <a:latin typeface="Microsoft YaHei UI" panose="020B0503020204020204" pitchFamily="34" charset="-122"/>
                <a:ea typeface="Microsoft YaHei UI" panose="020B0503020204020204" pitchFamily="34" charset="-122"/>
              </a:defRPr>
            </a:lvl1pPr>
          </a:lstStyle>
          <a:p>
            <a:fld id="{E0BFA3E4-37C1-423C-921B-14CCF2C984B0}" type="datetime1">
              <a:rPr lang="zh-CN" altLang="en-US" smtClean="0"/>
              <a:pPr/>
              <a:t>2021/10/13</a:t>
            </a:fld>
            <a:endParaRPr lang="zh-CN" altLang="en-US" dirty="0"/>
          </a:p>
        </p:txBody>
      </p:sp>
      <p:sp>
        <p:nvSpPr>
          <p:cNvPr id="6" name="页脚占位符 5"/>
          <p:cNvSpPr>
            <a:spLocks noGrp="1"/>
          </p:cNvSpPr>
          <p:nvPr>
            <p:ph type="ftr" sz="quarter" idx="11"/>
          </p:nvPr>
        </p:nvSpPr>
        <p:spPr>
          <a:xfrm>
            <a:off x="4038600" y="6364165"/>
            <a:ext cx="4114800" cy="365125"/>
          </a:xfrm>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灯片编号占位符 6"/>
          <p:cNvSpPr>
            <a:spLocks noGrp="1"/>
          </p:cNvSpPr>
          <p:nvPr>
            <p:ph type="sldNum" sz="quarter" idx="12"/>
          </p:nvPr>
        </p:nvSpPr>
        <p:spPr>
          <a:xfrm>
            <a:off x="8610600" y="6364165"/>
            <a:ext cx="2743200" cy="365125"/>
          </a:xfrm>
        </p:spPr>
        <p:txBody>
          <a:bodyPr rtlCol="0"/>
          <a:lstStyle>
            <a:lvl1pPr>
              <a:defRPr>
                <a:latin typeface="Microsoft YaHei UI" panose="020B0503020204020204" pitchFamily="34" charset="-122"/>
                <a:ea typeface="Microsoft YaHei UI" panose="020B0503020204020204" pitchFamily="34" charset="-122"/>
              </a:defRPr>
            </a:lvl1pPr>
          </a:lstStyle>
          <a:p>
            <a:fld id="{6D22F896-40B5-4ADD-8801-0D06FADFA095}" type="slidenum">
              <a:rPr lang="en-US" altLang="zh-CN" smtClean="0"/>
              <a:pPr/>
              <a:t>‹#›</a:t>
            </a:fld>
            <a:endParaRPr lang="zh-CN" altLang="en-US" dirty="0"/>
          </a:p>
        </p:txBody>
      </p:sp>
      <p:sp>
        <p:nvSpPr>
          <p:cNvPr id="9" name="文本框 8"/>
          <p:cNvSpPr txBox="1"/>
          <p:nvPr/>
        </p:nvSpPr>
        <p:spPr>
          <a:xfrm>
            <a:off x="1111044" y="79463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zh-CN" altLang="en-US" sz="8000" noProof="0" dirty="0">
                <a:solidFill>
                  <a:schemeClr val="tx1"/>
                </a:solidFill>
                <a:effectLst/>
                <a:latin typeface="Microsoft YaHei UI" panose="020B0503020204020204" pitchFamily="34" charset="-122"/>
                <a:ea typeface="Microsoft YaHei UI" panose="020B0503020204020204" pitchFamily="34" charset="-122"/>
              </a:rPr>
              <a:t>“</a:t>
            </a:r>
          </a:p>
        </p:txBody>
      </p:sp>
      <p:sp>
        <p:nvSpPr>
          <p:cNvPr id="10" name="文本框 9"/>
          <p:cNvSpPr txBox="1"/>
          <p:nvPr/>
        </p:nvSpPr>
        <p:spPr>
          <a:xfrm>
            <a:off x="10437812" y="2751015"/>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dirty="0">
                <a:solidFill>
                  <a:schemeClr val="tx1"/>
                </a:solidFill>
                <a:effectLst/>
                <a:latin typeface="Microsoft YaHei UI" panose="020B0503020204020204" pitchFamily="34" charset="-122"/>
                <a:ea typeface="Microsoft YaHei UI" panose="020B0503020204020204" pitchFamily="34" charset="-122"/>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标题 1"/>
          <p:cNvSpPr>
            <a:spLocks noGrp="1"/>
          </p:cNvSpPr>
          <p:nvPr>
            <p:ph type="title"/>
          </p:nvPr>
        </p:nvSpPr>
        <p:spPr>
          <a:xfrm>
            <a:off x="839788" y="2326967"/>
            <a:ext cx="10515600" cy="2511835"/>
          </a:xfrm>
        </p:spPr>
        <p:txBody>
          <a:bodyPr rtlCol="0" anchor="b">
            <a:normAutofit/>
          </a:bodyPr>
          <a:lstStyle>
            <a:lvl1pPr>
              <a:defRPr sz="5400"/>
            </a:lvl1pPr>
          </a:lstStyle>
          <a:p>
            <a:pPr rtl="0"/>
            <a:r>
              <a:rPr lang="zh-CN" altLang="en-US" noProof="0"/>
              <a:t>单击此处编辑母版标题样式</a:t>
            </a:r>
            <a:endParaRPr lang="zh-CN" altLang="en-US" noProof="0" dirty="0"/>
          </a:p>
        </p:txBody>
      </p:sp>
      <p:sp>
        <p:nvSpPr>
          <p:cNvPr id="4" name="文本占位符 3"/>
          <p:cNvSpPr>
            <a:spLocks noGrp="1"/>
          </p:cNvSpPr>
          <p:nvPr>
            <p:ph type="body" sz="half" idx="2"/>
          </p:nvPr>
        </p:nvSpPr>
        <p:spPr>
          <a:xfrm>
            <a:off x="839788" y="4850581"/>
            <a:ext cx="10514012" cy="1140644"/>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6A0F0CDE-32B9-4463-9B18-F3C51E5DB9E4}" type="datetime1">
              <a:rPr lang="zh-CN" altLang="en-US" smtClean="0"/>
              <a:pPr/>
              <a:t>2021/10/13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列">
    <p:spTree>
      <p:nvGrpSpPr>
        <p:cNvPr id="1" name=""/>
        <p:cNvGrpSpPr/>
        <p:nvPr/>
      </p:nvGrpSpPr>
      <p:grpSpPr>
        <a:xfrm>
          <a:off x="0" y="0"/>
          <a:ext cx="0" cy="0"/>
          <a:chOff x="0" y="0"/>
          <a:chExt cx="0" cy="0"/>
        </a:xfrm>
      </p:grpSpPr>
      <p:sp>
        <p:nvSpPr>
          <p:cNvPr id="15" name="标题 1"/>
          <p:cNvSpPr>
            <a:spLocks noGrp="1"/>
          </p:cNvSpPr>
          <p:nvPr>
            <p:ph type="title"/>
          </p:nvPr>
        </p:nvSpPr>
        <p:spPr>
          <a:xfrm>
            <a:off x="838200" y="365125"/>
            <a:ext cx="10515600" cy="1325563"/>
          </a:xfrm>
        </p:spPr>
        <p:txBody>
          <a:bodyPr rtlCol="0"/>
          <a:lstStyle/>
          <a:p>
            <a:pPr rtl="0"/>
            <a:r>
              <a:rPr lang="zh-CN" altLang="en-US" noProof="0"/>
              <a:t>单击此处编辑母版标题样式</a:t>
            </a:r>
            <a:endParaRPr lang="zh-CN" altLang="en-US" noProof="0" dirty="0"/>
          </a:p>
        </p:txBody>
      </p:sp>
      <p:sp>
        <p:nvSpPr>
          <p:cNvPr id="7" name="文本占位符 2"/>
          <p:cNvSpPr>
            <a:spLocks noGrp="1"/>
          </p:cNvSpPr>
          <p:nvPr>
            <p:ph type="body" idx="1"/>
          </p:nvPr>
        </p:nvSpPr>
        <p:spPr>
          <a:xfrm>
            <a:off x="1337282" y="1885950"/>
            <a:ext cx="2946866" cy="576262"/>
          </a:xfrm>
        </p:spPr>
        <p:txBody>
          <a:bodyPr rtlCol="0"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8" name="文本占位符 3"/>
          <p:cNvSpPr>
            <a:spLocks noGrp="1"/>
          </p:cNvSpPr>
          <p:nvPr>
            <p:ph type="body" sz="half" idx="15"/>
          </p:nvPr>
        </p:nvSpPr>
        <p:spPr>
          <a:xfrm>
            <a:off x="1356798" y="257175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9" name="文本占位符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rtl="0">
              <a:buNone/>
            </a:pPr>
            <a:r>
              <a:rPr lang="zh-CN" altLang="en-US" noProof="0"/>
              <a:t>单击此处编辑母版文本样式</a:t>
            </a:r>
          </a:p>
        </p:txBody>
      </p:sp>
      <p:sp>
        <p:nvSpPr>
          <p:cNvPr id="10" name="文本占位符 3"/>
          <p:cNvSpPr>
            <a:spLocks noGrp="1"/>
          </p:cNvSpPr>
          <p:nvPr>
            <p:ph type="body" sz="half" idx="16"/>
          </p:nvPr>
        </p:nvSpPr>
        <p:spPr>
          <a:xfrm>
            <a:off x="4577441" y="257175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11" name="文本占位符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rtl="0">
              <a:buNone/>
            </a:pPr>
            <a:r>
              <a:rPr lang="zh-CN" altLang="en-US" noProof="0"/>
              <a:t>单击此处编辑母版文本样式</a:t>
            </a:r>
          </a:p>
        </p:txBody>
      </p:sp>
      <p:sp>
        <p:nvSpPr>
          <p:cNvPr id="12" name="文本占位符 3"/>
          <p:cNvSpPr>
            <a:spLocks noGrp="1"/>
          </p:cNvSpPr>
          <p:nvPr>
            <p:ph type="body" sz="half" idx="17"/>
          </p:nvPr>
        </p:nvSpPr>
        <p:spPr>
          <a:xfrm>
            <a:off x="7829035" y="257175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3" name="日期占位符 2"/>
          <p:cNvSpPr>
            <a:spLocks noGrp="1"/>
          </p:cNvSpPr>
          <p:nvPr>
            <p:ph type="dt" sz="half" idx="10"/>
          </p:nvPr>
        </p:nvSpPr>
        <p:spPr/>
        <p:txBody>
          <a:bodyPr rtlCol="0"/>
          <a:lstStyle>
            <a:lvl1pPr>
              <a:defRPr/>
            </a:lvl1pPr>
          </a:lstStyle>
          <a:p>
            <a:fld id="{52276485-92A5-4E30-ADCD-AA079F9172E1}" type="datetime1">
              <a:rPr lang="zh-CN" altLang="en-US" smtClean="0"/>
              <a:pPr/>
              <a:t>2021/10/13</a:t>
            </a:fld>
            <a:endParaRPr lang="zh-CN" altLang="en-US"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列">
    <p:spTree>
      <p:nvGrpSpPr>
        <p:cNvPr id="1" name=""/>
        <p:cNvGrpSpPr/>
        <p:nvPr/>
      </p:nvGrpSpPr>
      <p:grpSpPr>
        <a:xfrm>
          <a:off x="0" y="0"/>
          <a:ext cx="0" cy="0"/>
          <a:chOff x="0" y="0"/>
          <a:chExt cx="0" cy="0"/>
        </a:xfrm>
      </p:grpSpPr>
      <p:sp>
        <p:nvSpPr>
          <p:cNvPr id="30" name="标题 1"/>
          <p:cNvSpPr>
            <a:spLocks noGrp="1"/>
          </p:cNvSpPr>
          <p:nvPr>
            <p:ph type="title"/>
          </p:nvPr>
        </p:nvSpPr>
        <p:spPr>
          <a:xfrm>
            <a:off x="838200" y="365125"/>
            <a:ext cx="10515600" cy="1325563"/>
          </a:xfrm>
        </p:spPr>
        <p:txBody>
          <a:bodyPr rtlCol="0"/>
          <a:lstStyle/>
          <a:p>
            <a:pPr rtl="0"/>
            <a:r>
              <a:rPr lang="zh-CN" altLang="en-US" noProof="0"/>
              <a:t>单击此处编辑母版标题样式</a:t>
            </a:r>
            <a:endParaRPr lang="zh-CN" altLang="en-US" noProof="0" dirty="0"/>
          </a:p>
        </p:txBody>
      </p:sp>
      <p:sp>
        <p:nvSpPr>
          <p:cNvPr id="19" name="文本占位符 2"/>
          <p:cNvSpPr>
            <a:spLocks noGrp="1"/>
          </p:cNvSpPr>
          <p:nvPr>
            <p:ph type="body" idx="1"/>
          </p:nvPr>
        </p:nvSpPr>
        <p:spPr>
          <a:xfrm>
            <a:off x="1332085" y="4297503"/>
            <a:ext cx="2940050"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0" name="图片占位符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单击图标添加图片</a:t>
            </a:r>
            <a:endParaRPr lang="zh-CN" altLang="en-US" noProof="0" dirty="0"/>
          </a:p>
        </p:txBody>
      </p:sp>
      <p:sp>
        <p:nvSpPr>
          <p:cNvPr id="21" name="文本占位符 3"/>
          <p:cNvSpPr>
            <a:spLocks noGrp="1"/>
          </p:cNvSpPr>
          <p:nvPr>
            <p:ph type="body" sz="half" idx="18"/>
          </p:nvPr>
        </p:nvSpPr>
        <p:spPr>
          <a:xfrm>
            <a:off x="1332085" y="4873765"/>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22" name="文本占位符 4"/>
          <p:cNvSpPr>
            <a:spLocks noGrp="1"/>
          </p:cNvSpPr>
          <p:nvPr>
            <p:ph type="body" sz="quarter" idx="3"/>
          </p:nvPr>
        </p:nvSpPr>
        <p:spPr>
          <a:xfrm>
            <a:off x="4568997" y="4297503"/>
            <a:ext cx="2930525"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3" name="图片占位符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单击图标添加图片</a:t>
            </a:r>
            <a:endParaRPr lang="zh-CN" altLang="en-US" noProof="0" dirty="0"/>
          </a:p>
        </p:txBody>
      </p:sp>
      <p:sp>
        <p:nvSpPr>
          <p:cNvPr id="24" name="文本占位符 3"/>
          <p:cNvSpPr>
            <a:spLocks noGrp="1"/>
          </p:cNvSpPr>
          <p:nvPr>
            <p:ph type="body" sz="half" idx="19"/>
          </p:nvPr>
        </p:nvSpPr>
        <p:spPr>
          <a:xfrm>
            <a:off x="4567644" y="4873764"/>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25" name="文本占位符 4"/>
          <p:cNvSpPr>
            <a:spLocks noGrp="1"/>
          </p:cNvSpPr>
          <p:nvPr>
            <p:ph type="body" sz="quarter" idx="13"/>
          </p:nvPr>
        </p:nvSpPr>
        <p:spPr>
          <a:xfrm>
            <a:off x="7804322" y="4297503"/>
            <a:ext cx="2932113"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26" name="图片占位符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noProof="0"/>
              <a:t>单击图标添加图片</a:t>
            </a:r>
            <a:endParaRPr lang="zh-CN" altLang="en-US" noProof="0" dirty="0"/>
          </a:p>
        </p:txBody>
      </p:sp>
      <p:sp>
        <p:nvSpPr>
          <p:cNvPr id="27" name="文本占位符 3"/>
          <p:cNvSpPr>
            <a:spLocks noGrp="1"/>
          </p:cNvSpPr>
          <p:nvPr>
            <p:ph type="body" sz="half" idx="20"/>
          </p:nvPr>
        </p:nvSpPr>
        <p:spPr>
          <a:xfrm>
            <a:off x="7804197" y="4873762"/>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单击此处编辑母版文本样式</a:t>
            </a:r>
          </a:p>
        </p:txBody>
      </p:sp>
      <p:sp>
        <p:nvSpPr>
          <p:cNvPr id="3" name="日期占位符 2"/>
          <p:cNvSpPr>
            <a:spLocks noGrp="1"/>
          </p:cNvSpPr>
          <p:nvPr>
            <p:ph type="dt" sz="half" idx="10"/>
          </p:nvPr>
        </p:nvSpPr>
        <p:spPr/>
        <p:txBody>
          <a:bodyPr rtlCol="0"/>
          <a:lstStyle>
            <a:lvl1pPr>
              <a:defRPr/>
            </a:lvl1pPr>
          </a:lstStyle>
          <a:p>
            <a:fld id="{0BC356E5-4B4C-4469-AEC6-1329A2A15721}" type="datetime1">
              <a:rPr lang="zh-CN" altLang="en-US" smtClean="0"/>
              <a:pPr/>
              <a:t>2021/10/13</a:t>
            </a:fld>
            <a:endParaRPr lang="zh-CN" altLang="en-US"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C57C4A97-349F-47A4-B719-F00A48798814}" type="datetime1">
              <a:rPr lang="zh-CN" altLang="en-US" smtClean="0"/>
              <a:pPr/>
              <a:t>2021/10/13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8724900" y="365125"/>
            <a:ext cx="2628900" cy="5811838"/>
          </a:xfrm>
        </p:spPr>
        <p:txBody>
          <a:bodyPr vert="eaVert" rtlCol="0"/>
          <a:lstStyle/>
          <a:p>
            <a:pPr rtl="0"/>
            <a:r>
              <a:rPr lang="zh-CN" altLang="en-US" noProof="0"/>
              <a:t>单击此处编辑母版标题样式</a:t>
            </a:r>
            <a:endParaRPr lang="zh-CN" altLang="en-US" noProof="0" dirty="0"/>
          </a:p>
        </p:txBody>
      </p:sp>
      <p:sp>
        <p:nvSpPr>
          <p:cNvPr id="3" name="垂直文本占位符 2"/>
          <p:cNvSpPr>
            <a:spLocks noGrp="1"/>
          </p:cNvSpPr>
          <p:nvPr>
            <p:ph type="body" orient="vert" idx="1"/>
          </p:nvPr>
        </p:nvSpPr>
        <p:spPr>
          <a:xfrm>
            <a:off x="838200" y="365125"/>
            <a:ext cx="7734300" cy="5811838"/>
          </a:xfrm>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CFCDB49F-5B79-47AD-AC04-77B9BD9612FA}" type="datetime1">
              <a:rPr lang="zh-CN" altLang="en-US" smtClean="0"/>
              <a:pPr/>
              <a:t>2021/10/13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8"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p:cNvSpPr>
            <a:spLocks noGrp="1"/>
          </p:cNvSpPr>
          <p:nvPr>
            <p:ph type="dt" sz="half" idx="10"/>
          </p:nvPr>
        </p:nvSpPr>
        <p:spPr/>
        <p:txBody>
          <a:bodyPr rtlCol="0"/>
          <a:lstStyle>
            <a:lvl1pPr>
              <a:defRPr/>
            </a:lvl1pPr>
          </a:lstStyle>
          <a:p>
            <a:fld id="{3784A9ED-69E2-4C46-8452-2DAD3F62C038}" type="datetime1">
              <a:rPr lang="zh-CN" altLang="en-US" smtClean="0"/>
              <a:pPr/>
              <a:t>2021/10/13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7" name="标题 1"/>
          <p:cNvSpPr>
            <a:spLocks noGrp="1"/>
          </p:cNvSpPr>
          <p:nvPr>
            <p:ph type="ctrTitle"/>
          </p:nvPr>
        </p:nvSpPr>
        <p:spPr>
          <a:xfrm>
            <a:off x="854532" y="4464028"/>
            <a:ext cx="9144000" cy="1641490"/>
          </a:xfrm>
        </p:spPr>
        <p:txBody>
          <a:bodyPr wrap="none" rtlCol="0"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pPr rtl="0"/>
            <a:r>
              <a:rPr lang="zh-CN" altLang="en-US" noProof="0"/>
              <a:t>单击此处编辑母版标题样式</a:t>
            </a:r>
            <a:endParaRPr lang="zh-CN" altLang="en-US" noProof="0" dirty="0"/>
          </a:p>
        </p:txBody>
      </p:sp>
      <p:sp>
        <p:nvSpPr>
          <p:cNvPr id="8" name="副标题 2"/>
          <p:cNvSpPr>
            <a:spLocks noGrp="1"/>
          </p:cNvSpPr>
          <p:nvPr>
            <p:ph type="subTitle" idx="1"/>
          </p:nvPr>
        </p:nvSpPr>
        <p:spPr>
          <a:xfrm>
            <a:off x="854532" y="3693674"/>
            <a:ext cx="9144000" cy="754025"/>
          </a:xfrm>
        </p:spPr>
        <p:txBody>
          <a:bodyPr rtlCol="0"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单击此处编辑母版副标题样式</a:t>
            </a:r>
            <a:endParaRPr lang="zh-CN" altLang="en-US" noProof="0" dirty="0"/>
          </a:p>
        </p:txBody>
      </p:sp>
      <p:sp>
        <p:nvSpPr>
          <p:cNvPr id="4" name="日期占位符 3"/>
          <p:cNvSpPr>
            <a:spLocks noGrp="1"/>
          </p:cNvSpPr>
          <p:nvPr>
            <p:ph type="dt" sz="half" idx="10"/>
          </p:nvPr>
        </p:nvSpPr>
        <p:spPr/>
        <p:txBody>
          <a:bodyPr rtlCol="0"/>
          <a:lstStyle>
            <a:lvl1pPr>
              <a:defRPr/>
            </a:lvl1pPr>
          </a:lstStyle>
          <a:p>
            <a:fld id="{AE4974C3-9894-4625-94C9-2AD2AE2B90A2}" type="datetime1">
              <a:rPr lang="zh-CN" altLang="en-US" smtClean="0"/>
              <a:pPr/>
              <a:t>2021/10/13</a:t>
            </a:fld>
            <a:endParaRPr lang="zh-CN" altLang="en-US" dirty="0"/>
          </a:p>
        </p:txBody>
      </p:sp>
      <p:sp>
        <p:nvSpPr>
          <p:cNvPr id="5" name="页脚占位符 4"/>
          <p:cNvSpPr>
            <a:spLocks noGrp="1"/>
          </p:cNvSpPr>
          <p:nvPr>
            <p:ph type="ftr" sz="quarter" idx="11"/>
          </p:nvPr>
        </p:nvSpPr>
        <p:spPr/>
        <p:txBody>
          <a:bodyPr rtlCol="0"/>
          <a:lstStyle/>
          <a:p>
            <a:pPr rtl="0"/>
            <a:endParaRPr lang="zh-CN" altLang="en-US" noProof="0" dirty="0"/>
          </a:p>
        </p:txBody>
      </p:sp>
      <p:sp>
        <p:nvSpPr>
          <p:cNvPr id="6" name="灯片编号占位符 5"/>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p:cNvSpPr>
            <a:spLocks noGrp="1"/>
          </p:cNvSpPr>
          <p:nvPr>
            <p:ph sz="half" idx="1"/>
          </p:nvPr>
        </p:nvSpPr>
        <p:spPr>
          <a:xfrm>
            <a:off x="1120000" y="1825625"/>
            <a:ext cx="5025216" cy="4351338"/>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内容占位符 3"/>
          <p:cNvSpPr>
            <a:spLocks noGrp="1"/>
          </p:cNvSpPr>
          <p:nvPr>
            <p:ph sz="half" idx="2"/>
          </p:nvPr>
        </p:nvSpPr>
        <p:spPr>
          <a:xfrm>
            <a:off x="6319840" y="1825625"/>
            <a:ext cx="5033960" cy="4351338"/>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日期占位符 4"/>
          <p:cNvSpPr>
            <a:spLocks noGrp="1"/>
          </p:cNvSpPr>
          <p:nvPr>
            <p:ph type="dt" sz="half" idx="10"/>
          </p:nvPr>
        </p:nvSpPr>
        <p:spPr/>
        <p:txBody>
          <a:bodyPr rtlCol="0"/>
          <a:lstStyle>
            <a:lvl1pPr>
              <a:defRPr/>
            </a:lvl1pPr>
          </a:lstStyle>
          <a:p>
            <a:fld id="{1B1FD019-B40E-45E7-B202-DF1B10802264}" type="datetime1">
              <a:rPr lang="zh-CN" altLang="en-US" smtClean="0"/>
              <a:pPr/>
              <a:t>2021/10/13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rtlCol="0"/>
          <a:lstStyle/>
          <a:p>
            <a:pPr rtl="0"/>
            <a:r>
              <a:rPr lang="zh-CN" altLang="en-US" noProof="0"/>
              <a:t>单击此处编辑母版标题样式</a:t>
            </a:r>
            <a:endParaRPr lang="zh-CN" altLang="en-US" noProof="0" dirty="0"/>
          </a:p>
        </p:txBody>
      </p:sp>
      <p:sp>
        <p:nvSpPr>
          <p:cNvPr id="3" name="文本占位符 2"/>
          <p:cNvSpPr>
            <a:spLocks noGrp="1"/>
          </p:cNvSpPr>
          <p:nvPr>
            <p:ph type="body" idx="1"/>
          </p:nvPr>
        </p:nvSpPr>
        <p:spPr>
          <a:xfrm>
            <a:off x="1120000" y="1681163"/>
            <a:ext cx="5025216" cy="823912"/>
          </a:xfrm>
        </p:spPr>
        <p:txBody>
          <a:bodyPr rtlCol="0"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p:cNvSpPr>
            <a:spLocks noGrp="1"/>
          </p:cNvSpPr>
          <p:nvPr>
            <p:ph sz="half" idx="2"/>
          </p:nvPr>
        </p:nvSpPr>
        <p:spPr>
          <a:xfrm>
            <a:off x="1120000" y="2505075"/>
            <a:ext cx="5025216" cy="3684588"/>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文本占位符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rtl="0">
              <a:buNone/>
            </a:pPr>
            <a:r>
              <a:rPr lang="zh-CN" altLang="en-US" noProof="0"/>
              <a:t>单击此处编辑母版文本样式</a:t>
            </a:r>
          </a:p>
        </p:txBody>
      </p:sp>
      <p:sp>
        <p:nvSpPr>
          <p:cNvPr id="6" name="内容占位符 5"/>
          <p:cNvSpPr>
            <a:spLocks noGrp="1"/>
          </p:cNvSpPr>
          <p:nvPr>
            <p:ph sz="quarter" idx="4"/>
          </p:nvPr>
        </p:nvSpPr>
        <p:spPr>
          <a:xfrm>
            <a:off x="6319840" y="2505075"/>
            <a:ext cx="5035548" cy="3684588"/>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p:cNvSpPr>
            <a:spLocks noGrp="1"/>
          </p:cNvSpPr>
          <p:nvPr>
            <p:ph type="dt" sz="half" idx="10"/>
          </p:nvPr>
        </p:nvSpPr>
        <p:spPr/>
        <p:txBody>
          <a:bodyPr rtlCol="0"/>
          <a:lstStyle>
            <a:lvl1pPr>
              <a:defRPr/>
            </a:lvl1pPr>
          </a:lstStyle>
          <a:p>
            <a:fld id="{C11940D0-AA55-484A-89ED-CFD4EC490F93}" type="datetime1">
              <a:rPr lang="zh-CN" altLang="en-US" smtClean="0"/>
              <a:pPr/>
              <a:t>2021/10/13</a:t>
            </a:fld>
            <a:endParaRPr lang="zh-CN" altLang="en-US" dirty="0"/>
          </a:p>
        </p:txBody>
      </p:sp>
      <p:sp>
        <p:nvSpPr>
          <p:cNvPr id="8" name="页脚占位符 7"/>
          <p:cNvSpPr>
            <a:spLocks noGrp="1"/>
          </p:cNvSpPr>
          <p:nvPr>
            <p:ph type="ftr" sz="quarter" idx="11"/>
          </p:nvPr>
        </p:nvSpPr>
        <p:spPr/>
        <p:txBody>
          <a:bodyPr rtlCol="0"/>
          <a:lstStyle/>
          <a:p>
            <a:pPr rtl="0"/>
            <a:endParaRPr lang="zh-CN" altLang="en-US" noProof="0" dirty="0"/>
          </a:p>
        </p:txBody>
      </p:sp>
      <p:sp>
        <p:nvSpPr>
          <p:cNvPr id="9" name="灯片编号占位符 8"/>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日期占位符 2"/>
          <p:cNvSpPr>
            <a:spLocks noGrp="1"/>
          </p:cNvSpPr>
          <p:nvPr>
            <p:ph type="dt" sz="half" idx="10"/>
          </p:nvPr>
        </p:nvSpPr>
        <p:spPr/>
        <p:txBody>
          <a:bodyPr rtlCol="0"/>
          <a:lstStyle>
            <a:lvl1pPr>
              <a:defRPr/>
            </a:lvl1pPr>
          </a:lstStyle>
          <a:p>
            <a:fld id="{654C0ECC-5222-48E9-BA3B-96E2AB293F26}" type="datetime1">
              <a:rPr lang="zh-CN" altLang="en-US" smtClean="0"/>
              <a:pPr/>
              <a:t>2021/10/13</a:t>
            </a:fld>
            <a:endParaRPr lang="zh-CN" altLang="en-US" dirty="0"/>
          </a:p>
        </p:txBody>
      </p:sp>
      <p:sp>
        <p:nvSpPr>
          <p:cNvPr id="4" name="页脚占位符 3"/>
          <p:cNvSpPr>
            <a:spLocks noGrp="1"/>
          </p:cNvSpPr>
          <p:nvPr>
            <p:ph type="ftr" sz="quarter" idx="11"/>
          </p:nvPr>
        </p:nvSpPr>
        <p:spPr/>
        <p:txBody>
          <a:bodyPr rtlCol="0"/>
          <a:lstStyle/>
          <a:p>
            <a:pPr rtl="0"/>
            <a:endParaRPr lang="zh-CN" altLang="en-US" noProof="0" dirty="0"/>
          </a:p>
        </p:txBody>
      </p:sp>
      <p:sp>
        <p:nvSpPr>
          <p:cNvPr id="5" name="灯片编号占位符 4"/>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lvl1pPr>
              <a:defRPr/>
            </a:lvl1pPr>
          </a:lstStyle>
          <a:p>
            <a:fld id="{7C82250F-F75E-441A-B6D3-4EF3AF846969}" type="datetime1">
              <a:rPr lang="zh-CN" altLang="en-US" smtClean="0"/>
              <a:pPr/>
              <a:t>2021/10/13</a:t>
            </a:fld>
            <a:endParaRPr lang="zh-CN" altLang="en-US" dirty="0"/>
          </a:p>
        </p:txBody>
      </p:sp>
      <p:sp>
        <p:nvSpPr>
          <p:cNvPr id="3" name="页脚占位符 2"/>
          <p:cNvSpPr>
            <a:spLocks noGrp="1"/>
          </p:cNvSpPr>
          <p:nvPr>
            <p:ph type="ftr" sz="quarter" idx="11"/>
          </p:nvPr>
        </p:nvSpPr>
        <p:spPr/>
        <p:txBody>
          <a:bodyPr rtlCol="0"/>
          <a:lstStyle/>
          <a:p>
            <a:pPr rtl="0"/>
            <a:endParaRPr lang="zh-CN" altLang="en-US" noProof="0" dirty="0"/>
          </a:p>
        </p:txBody>
      </p:sp>
      <p:sp>
        <p:nvSpPr>
          <p:cNvPr id="4" name="灯片编号占位符 3"/>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题注的内容">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rtlCol="0" anchor="b"/>
          <a:lstStyle>
            <a:lvl1pPr>
              <a:defRPr sz="3200"/>
            </a:lvl1pPr>
          </a:lstStyle>
          <a:p>
            <a:pPr rtl="0"/>
            <a:r>
              <a:rPr lang="zh-CN" altLang="en-US" noProof="0"/>
              <a:t>单击此处编辑母版标题样式</a:t>
            </a:r>
            <a:endParaRPr lang="zh-CN" altLang="en-US" noProof="0" dirty="0"/>
          </a:p>
        </p:txBody>
      </p:sp>
      <p:sp>
        <p:nvSpPr>
          <p:cNvPr id="3" name="内容占位符 2"/>
          <p:cNvSpPr>
            <a:spLocks noGrp="1"/>
          </p:cNvSpPr>
          <p:nvPr>
            <p:ph idx="1"/>
          </p:nvPr>
        </p:nvSpPr>
        <p:spPr>
          <a:xfrm>
            <a:off x="5183188" y="987425"/>
            <a:ext cx="6172200" cy="4873625"/>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文本占位符 3"/>
          <p:cNvSpPr>
            <a:spLocks noGrp="1"/>
          </p:cNvSpPr>
          <p:nvPr>
            <p:ph type="body" sz="half" idx="2"/>
          </p:nvPr>
        </p:nvSpPr>
        <p:spPr>
          <a:xfrm>
            <a:off x="1120000" y="2057400"/>
            <a:ext cx="3652025" cy="3811588"/>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ADDE4A57-EF2F-456E-8944-5865A891FAE3}" type="datetime1">
              <a:rPr lang="zh-CN" altLang="en-US" smtClean="0"/>
              <a:pPr/>
              <a:t>2021/10/13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rtlCol="0" anchor="b"/>
          <a:lstStyle>
            <a:lvl1pPr>
              <a:defRPr sz="3200"/>
            </a:lvl1pPr>
          </a:lstStyle>
          <a:p>
            <a:pPr rtl="0"/>
            <a:r>
              <a:rPr lang="zh-CN" altLang="en-US" noProof="0"/>
              <a:t>单击此处编辑母版标题样式</a:t>
            </a:r>
            <a:endParaRPr lang="zh-CN" altLang="en-US" noProof="0" dirty="0"/>
          </a:p>
        </p:txBody>
      </p:sp>
      <p:sp>
        <p:nvSpPr>
          <p:cNvPr id="3" name="图片占位符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4" name="文本占位符 3"/>
          <p:cNvSpPr>
            <a:spLocks noGrp="1"/>
          </p:cNvSpPr>
          <p:nvPr>
            <p:ph type="body" sz="half" idx="2"/>
          </p:nvPr>
        </p:nvSpPr>
        <p:spPr>
          <a:xfrm>
            <a:off x="1120000" y="2057400"/>
            <a:ext cx="3652025" cy="3811588"/>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p:cNvSpPr>
            <a:spLocks noGrp="1"/>
          </p:cNvSpPr>
          <p:nvPr>
            <p:ph type="dt" sz="half" idx="10"/>
          </p:nvPr>
        </p:nvSpPr>
        <p:spPr/>
        <p:txBody>
          <a:bodyPr rtlCol="0"/>
          <a:lstStyle>
            <a:lvl1pPr>
              <a:defRPr/>
            </a:lvl1pPr>
          </a:lstStyle>
          <a:p>
            <a:fld id="{FD71EB47-66F7-4E4B-B1F6-6F105C996C73}" type="datetime1">
              <a:rPr lang="zh-CN" altLang="en-US" smtClean="0"/>
              <a:pPr/>
              <a:t>2021/10/13</a:t>
            </a:fld>
            <a:endParaRPr lang="zh-CN" altLang="en-US" dirty="0"/>
          </a:p>
        </p:txBody>
      </p:sp>
      <p:sp>
        <p:nvSpPr>
          <p:cNvPr id="6" name="页脚占位符 5"/>
          <p:cNvSpPr>
            <a:spLocks noGrp="1"/>
          </p:cNvSpPr>
          <p:nvPr>
            <p:ph type="ftr" sz="quarter" idx="11"/>
          </p:nvPr>
        </p:nvSpPr>
        <p:spPr/>
        <p:txBody>
          <a:bodyPr rtlCol="0"/>
          <a:lstStyle/>
          <a:p>
            <a:pPr rtl="0"/>
            <a:endParaRPr lang="zh-CN" altLang="en-US" noProof="0" dirty="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zh-CN" altLang="en-US" noProof="0" dirty="0"/>
              <a:t>单击此处编辑母版标题样式</a:t>
            </a:r>
          </a:p>
        </p:txBody>
      </p:sp>
      <p:sp>
        <p:nvSpPr>
          <p:cNvPr id="3" name="文本占位符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latin typeface="Microsoft YaHei UI" panose="020B0503020204020204" pitchFamily="34" charset="-122"/>
                <a:ea typeface="Microsoft YaHei UI" panose="020B0503020204020204" pitchFamily="34" charset="-122"/>
              </a:defRPr>
            </a:lvl1pPr>
          </a:lstStyle>
          <a:p>
            <a:fld id="{ED313F46-180A-4911-95C1-C30B2FB946FF}" type="datetime1">
              <a:rPr lang="zh-CN" altLang="en-US" smtClean="0"/>
              <a:pPr/>
              <a:t>2021/10/13</a:t>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latin typeface="Microsoft YaHei UI" panose="020B0503020204020204" pitchFamily="34" charset="-122"/>
                <a:ea typeface="Microsoft YaHei UI" panose="020B0503020204020204"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latin typeface="Microsoft YaHei UI" panose="020B0503020204020204" pitchFamily="34" charset="-122"/>
                <a:ea typeface="Microsoft YaHei UI" panose="020B0503020204020204" pitchFamily="34" charset="-122"/>
              </a:defRPr>
            </a:lvl1pPr>
          </a:lstStyle>
          <a:p>
            <a:fld id="{6D22F896-40B5-4ADD-8801-0D06FADFA095}" type="slidenum">
              <a:rPr lang="en-US" altLang="zh-CN" smtClean="0"/>
              <a:pPr/>
              <a:t>‹#›</a:t>
            </a:fld>
            <a:endParaRPr lang="zh-CN" alt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icrosoft YaHei UI" panose="020B0503020204020204" pitchFamily="34" charset="-122"/>
          <a:ea typeface="Microsoft YaHei UI"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图片 4" descr="波浪图片特写">
            <a:extLst>
              <a:ext uri="{FF2B5EF4-FFF2-40B4-BE49-F238E27FC236}">
                <a16:creationId xmlns:a16="http://schemas.microsoft.com/office/drawing/2014/main" id="{9648A932-5E17-4859-9FE3-70EB96EA5C70}"/>
              </a:ext>
            </a:extLst>
          </p:cNvPr>
          <p:cNvPicPr>
            <a:picLocks noChangeAspect="1"/>
          </p:cNvPicPr>
          <p:nvPr/>
        </p:nvPicPr>
        <p:blipFill rotWithShape="1">
          <a:blip r:embed="rId4">
            <a:alphaModFix amt="41000"/>
          </a:blip>
          <a:srcRect l="9091" t="3462" b="19929"/>
          <a:stretch/>
        </p:blipFill>
        <p:spPr>
          <a:xfrm>
            <a:off x="20" y="1"/>
            <a:ext cx="12191980" cy="6858000"/>
          </a:xfrm>
          <a:prstGeom prst="rect">
            <a:avLst/>
          </a:prstGeom>
        </p:spPr>
      </p:pic>
      <p:sp>
        <p:nvSpPr>
          <p:cNvPr id="3" name="副标题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rtlCol="0">
            <a:normAutofit/>
          </a:bodyPr>
          <a:lstStyle/>
          <a:p>
            <a:pPr rtl="0"/>
            <a:r>
              <a:rPr lang="en-US" altLang="zh-CN" dirty="0">
                <a:latin typeface="Microsoft YaHei UI" panose="020B0503020204020204" pitchFamily="34" charset="-122"/>
                <a:ea typeface="Microsoft YaHei UI" panose="020B0503020204020204" pitchFamily="34" charset="-122"/>
              </a:rPr>
              <a:t>Joyner Quan</a:t>
            </a:r>
            <a:endParaRPr lang="zh-CN" altLang="en-US" dirty="0">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AF6636B6-A233-459A-95E5-DFBD46F360BC}"/>
              </a:ext>
            </a:extLst>
          </p:cNvPr>
          <p:cNvSpPr>
            <a:spLocks noGrp="1"/>
          </p:cNvSpPr>
          <p:nvPr>
            <p:ph type="ctrTitle"/>
          </p:nvPr>
        </p:nvSpPr>
        <p:spPr>
          <a:xfrm>
            <a:off x="771277" y="4448400"/>
            <a:ext cx="10821063" cy="1720728"/>
          </a:xfrm>
        </p:spPr>
        <p:txBody>
          <a:bodyPr rtlCol="0">
            <a:normAutofit/>
          </a:bodyPr>
          <a:lstStyle/>
          <a:p>
            <a:r>
              <a:rPr lang="en-US" altLang="zh-CN" sz="7200" dirty="0">
                <a:latin typeface="Microsoft YaHei UI" panose="020B0503020204020204" pitchFamily="34" charset="-122"/>
              </a:rPr>
              <a:t>Report Out: Athletes Sport</a:t>
            </a:r>
            <a:endParaRPr lang="en-US" altLang="zh-CN" sz="72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ja-JP" dirty="0"/>
              <a:t>Initial Findings </a:t>
            </a:r>
            <a:endParaRPr lang="en-US" altLang="zh-CN" dirty="0">
              <a:latin typeface="Microsoft YaHei UI" panose="020B0503020204020204" pitchFamily="34" charset="-122"/>
              <a:ea typeface="Microsoft YaHei UI" panose="020B0503020204020204" pitchFamily="34" charset="-122"/>
            </a:endParaRPr>
          </a:p>
        </p:txBody>
      </p:sp>
      <p:pic>
        <p:nvPicPr>
          <p:cNvPr id="6" name="内容占位符 5" descr="图表, 折线图&#10;&#10;描述已自动生成">
            <a:extLst>
              <a:ext uri="{FF2B5EF4-FFF2-40B4-BE49-F238E27FC236}">
                <a16:creationId xmlns:a16="http://schemas.microsoft.com/office/drawing/2014/main" id="{586B756D-909B-414F-B215-18B264BDD9D7}"/>
              </a:ext>
            </a:extLst>
          </p:cNvPr>
          <p:cNvPicPr>
            <a:picLocks noGrp="1" noChangeAspect="1"/>
          </p:cNvPicPr>
          <p:nvPr>
            <p:ph idx="1"/>
          </p:nvPr>
        </p:nvPicPr>
        <p:blipFill>
          <a:blip r:embed="rId4"/>
          <a:stretch>
            <a:fillRect/>
          </a:stretch>
        </p:blipFill>
        <p:spPr>
          <a:xfrm>
            <a:off x="6454895" y="1027906"/>
            <a:ext cx="4750069" cy="2553161"/>
          </a:xfrm>
        </p:spPr>
      </p:pic>
      <p:pic>
        <p:nvPicPr>
          <p:cNvPr id="8" name="图片 7" descr="图表, 折线图&#10;&#10;描述已自动生成">
            <a:extLst>
              <a:ext uri="{FF2B5EF4-FFF2-40B4-BE49-F238E27FC236}">
                <a16:creationId xmlns:a16="http://schemas.microsoft.com/office/drawing/2014/main" id="{E21A578D-6BF0-4E12-BF2E-DDDE28D0D862}"/>
              </a:ext>
            </a:extLst>
          </p:cNvPr>
          <p:cNvPicPr>
            <a:picLocks noChangeAspect="1"/>
          </p:cNvPicPr>
          <p:nvPr/>
        </p:nvPicPr>
        <p:blipFill>
          <a:blip r:embed="rId5"/>
          <a:stretch>
            <a:fillRect/>
          </a:stretch>
        </p:blipFill>
        <p:spPr>
          <a:xfrm>
            <a:off x="6454895" y="4273210"/>
            <a:ext cx="4750069" cy="2532062"/>
          </a:xfrm>
          <a:prstGeom prst="rect">
            <a:avLst/>
          </a:prstGeom>
        </p:spPr>
      </p:pic>
      <p:pic>
        <p:nvPicPr>
          <p:cNvPr id="10" name="图片 9" descr="图表, 折线图&#10;&#10;描述已自动生成">
            <a:extLst>
              <a:ext uri="{FF2B5EF4-FFF2-40B4-BE49-F238E27FC236}">
                <a16:creationId xmlns:a16="http://schemas.microsoft.com/office/drawing/2014/main" id="{84AE1A4C-941C-44DA-928D-FC60A6215FD4}"/>
              </a:ext>
            </a:extLst>
          </p:cNvPr>
          <p:cNvPicPr>
            <a:picLocks noChangeAspect="1"/>
          </p:cNvPicPr>
          <p:nvPr/>
        </p:nvPicPr>
        <p:blipFill>
          <a:blip r:embed="rId6"/>
          <a:stretch>
            <a:fillRect/>
          </a:stretch>
        </p:blipFill>
        <p:spPr>
          <a:xfrm>
            <a:off x="730043" y="4325937"/>
            <a:ext cx="4710813" cy="2532062"/>
          </a:xfrm>
          <a:prstGeom prst="rect">
            <a:avLst/>
          </a:prstGeom>
        </p:spPr>
      </p:pic>
      <p:sp>
        <p:nvSpPr>
          <p:cNvPr id="11" name="文本框 10">
            <a:extLst>
              <a:ext uri="{FF2B5EF4-FFF2-40B4-BE49-F238E27FC236}">
                <a16:creationId xmlns:a16="http://schemas.microsoft.com/office/drawing/2014/main" id="{1358BB33-64C8-4832-98E8-D0C40C5D3931}"/>
              </a:ext>
            </a:extLst>
          </p:cNvPr>
          <p:cNvSpPr txBox="1"/>
          <p:nvPr/>
        </p:nvSpPr>
        <p:spPr>
          <a:xfrm>
            <a:off x="866646" y="1510018"/>
            <a:ext cx="5439413" cy="2969703"/>
          </a:xfrm>
          <a:prstGeom prst="rect">
            <a:avLst/>
          </a:prstGeom>
          <a:noFill/>
        </p:spPr>
        <p:txBody>
          <a:bodyPr wrap="square" rtlCol="0">
            <a:spAutoFit/>
          </a:bodyPr>
          <a:lstStyle/>
          <a:p>
            <a:r>
              <a:rPr lang="en-US" altLang="zh-CN" sz="1800" kern="100" dirty="0">
                <a:effectLst/>
                <a:latin typeface="Times New Roman" panose="02020603050405020304" pitchFamily="18" charset="0"/>
                <a:ea typeface="等线" panose="02010600030101010101" pitchFamily="2" charset="-122"/>
                <a:cs typeface="Times New Roman" panose="02020603050405020304" pitchFamily="18" charset="0"/>
              </a:rPr>
              <a:t>The trend of age, weight and height all experienced a rise before 1920 and a drop then a rise. Average weight and average height are highly correlated, and both reached their lowest point in 1960, and then increased year by year. The decline before 1960 may be related to the world war. In the peaceful era, the height and weight of the contestants increased. These three indicators fluctuated slightly after 2000, but they tended to stabilize as a whole.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2696670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fontScale="90000"/>
          </a:bodyPr>
          <a:lstStyle/>
          <a:p>
            <a:r>
              <a:rPr lang="en-US" altLang="ja-JP" dirty="0"/>
              <a:t>Initial Findings – Linear Relation</a:t>
            </a:r>
            <a:endParaRPr lang="en-US" altLang="zh-CN" dirty="0">
              <a:latin typeface="Microsoft YaHei UI" panose="020B0503020204020204" pitchFamily="34" charset="-122"/>
              <a:ea typeface="Microsoft YaHei UI" panose="020B0503020204020204" pitchFamily="34" charset="-122"/>
            </a:endParaRPr>
          </a:p>
        </p:txBody>
      </p:sp>
      <p:pic>
        <p:nvPicPr>
          <p:cNvPr id="6" name="内容占位符 5" descr="图表, 散点图&#10;&#10;描述已自动生成">
            <a:extLst>
              <a:ext uri="{FF2B5EF4-FFF2-40B4-BE49-F238E27FC236}">
                <a16:creationId xmlns:a16="http://schemas.microsoft.com/office/drawing/2014/main" id="{6910CCF4-95CE-4D14-8FFF-0BDD5C8E2F36}"/>
              </a:ext>
            </a:extLst>
          </p:cNvPr>
          <p:cNvPicPr>
            <a:picLocks noGrp="1" noChangeAspect="1"/>
          </p:cNvPicPr>
          <p:nvPr>
            <p:ph idx="1"/>
          </p:nvPr>
        </p:nvPicPr>
        <p:blipFill>
          <a:blip r:embed="rId4"/>
          <a:stretch>
            <a:fillRect/>
          </a:stretch>
        </p:blipFill>
        <p:spPr>
          <a:xfrm>
            <a:off x="944605" y="1690688"/>
            <a:ext cx="6412539" cy="4730005"/>
          </a:xfrm>
        </p:spPr>
      </p:pic>
    </p:spTree>
    <p:extLst>
      <p:ext uri="{BB962C8B-B14F-4D97-AF65-F5344CB8AC3E}">
        <p14:creationId xmlns:p14="http://schemas.microsoft.com/office/powerpoint/2010/main" val="3542176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0"/>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fontScale="90000"/>
          </a:bodyPr>
          <a:lstStyle/>
          <a:p>
            <a:r>
              <a:rPr lang="en-US" altLang="zh-CN" dirty="0"/>
              <a:t>Previous Olympic medals of the top 30 countries</a:t>
            </a:r>
            <a:endParaRPr lang="en-US" altLang="zh-CN" dirty="0">
              <a:latin typeface="Microsoft YaHei UI" panose="020B0503020204020204" pitchFamily="34" charset="-122"/>
              <a:ea typeface="Microsoft YaHei UI" panose="020B0503020204020204" pitchFamily="34" charset="-122"/>
            </a:endParaRPr>
          </a:p>
        </p:txBody>
      </p:sp>
      <p:pic>
        <p:nvPicPr>
          <p:cNvPr id="6" name="内容占位符 5" descr="图片包含 窗户, 大, 打开, 建筑&#10;&#10;描述已自动生成">
            <a:extLst>
              <a:ext uri="{FF2B5EF4-FFF2-40B4-BE49-F238E27FC236}">
                <a16:creationId xmlns:a16="http://schemas.microsoft.com/office/drawing/2014/main" id="{9ACA84B0-B95F-4FAF-B3DA-69E625F1D379}"/>
              </a:ext>
            </a:extLst>
          </p:cNvPr>
          <p:cNvPicPr>
            <a:picLocks noGrp="1" noChangeAspect="1"/>
          </p:cNvPicPr>
          <p:nvPr>
            <p:ph idx="1"/>
          </p:nvPr>
        </p:nvPicPr>
        <p:blipFill>
          <a:blip r:embed="rId4"/>
          <a:stretch>
            <a:fillRect/>
          </a:stretch>
        </p:blipFill>
        <p:spPr>
          <a:xfrm>
            <a:off x="717216" y="1539760"/>
            <a:ext cx="6665096" cy="5117396"/>
          </a:xfrm>
        </p:spPr>
      </p:pic>
      <p:sp>
        <p:nvSpPr>
          <p:cNvPr id="3" name="文本框 2">
            <a:extLst>
              <a:ext uri="{FF2B5EF4-FFF2-40B4-BE49-F238E27FC236}">
                <a16:creationId xmlns:a16="http://schemas.microsoft.com/office/drawing/2014/main" id="{E50381CF-9D3A-442D-ADCC-C3B27F7D58B5}"/>
              </a:ext>
            </a:extLst>
          </p:cNvPr>
          <p:cNvSpPr txBox="1"/>
          <p:nvPr/>
        </p:nvSpPr>
        <p:spPr>
          <a:xfrm>
            <a:off x="7789877" y="1749411"/>
            <a:ext cx="3563923" cy="4661276"/>
          </a:xfrm>
          <a:prstGeom prst="rect">
            <a:avLst/>
          </a:prstGeom>
          <a:noFill/>
        </p:spPr>
        <p:txBody>
          <a:bodyPr wrap="square" rtlCol="0">
            <a:spAutoFit/>
          </a:bodyPr>
          <a:lstStyle/>
          <a:p>
            <a:pPr marL="285750" indent="-285750">
              <a:lnSpc>
                <a:spcPct val="150000"/>
              </a:lnSpc>
              <a:buFontTx/>
              <a:buChar char="-"/>
            </a:pPr>
            <a:r>
              <a:rPr lang="en-US" altLang="zh-CN" sz="2000" dirty="0"/>
              <a:t>The performance of most countries is in a fluctuating situation, like USA, FRA, ITA</a:t>
            </a:r>
          </a:p>
          <a:p>
            <a:pPr marL="285750" indent="-285750">
              <a:lnSpc>
                <a:spcPct val="150000"/>
              </a:lnSpc>
              <a:buFontTx/>
              <a:buChar char="-"/>
            </a:pPr>
            <a:r>
              <a:rPr lang="en-US" altLang="zh-CN" sz="2000" dirty="0"/>
              <a:t>Some countries will have a prominent performance, but then return to normal, like ROU, GRE</a:t>
            </a:r>
          </a:p>
          <a:p>
            <a:pPr marL="285750" indent="-285750">
              <a:lnSpc>
                <a:spcPct val="150000"/>
              </a:lnSpc>
              <a:buFontTx/>
              <a:buChar char="-"/>
            </a:pPr>
            <a:r>
              <a:rPr lang="en-US" altLang="zh-CN" sz="2000" dirty="0"/>
              <a:t>The number of medals increased steadily in some countries, like BRA, ESP, DEN</a:t>
            </a:r>
            <a:endParaRPr lang="zh-CN" altLang="en-US" sz="2000" dirty="0"/>
          </a:p>
        </p:txBody>
      </p:sp>
    </p:spTree>
    <p:extLst>
      <p:ext uri="{BB962C8B-B14F-4D97-AF65-F5344CB8AC3E}">
        <p14:creationId xmlns:p14="http://schemas.microsoft.com/office/powerpoint/2010/main" val="2357981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fontScale="90000"/>
          </a:bodyPr>
          <a:lstStyle/>
          <a:p>
            <a:r>
              <a:rPr lang="en-US" altLang="zh-CN" dirty="0"/>
              <a:t>Previous Olympic percent medals of the top 30 countries</a:t>
            </a:r>
            <a:endParaRPr lang="en-US" altLang="zh-CN" dirty="0">
              <a:latin typeface="Microsoft YaHei UI" panose="020B0503020204020204" pitchFamily="34" charset="-122"/>
              <a:ea typeface="Microsoft YaHei UI" panose="020B0503020204020204" pitchFamily="34" charset="-122"/>
            </a:endParaRPr>
          </a:p>
        </p:txBody>
      </p:sp>
      <p:pic>
        <p:nvPicPr>
          <p:cNvPr id="6" name="内容占位符 5" descr="打开的窗户&#10;&#10;低可信度描述已自动生成">
            <a:extLst>
              <a:ext uri="{FF2B5EF4-FFF2-40B4-BE49-F238E27FC236}">
                <a16:creationId xmlns:a16="http://schemas.microsoft.com/office/drawing/2014/main" id="{B48D7BAF-5E67-436E-9130-741C291840F0}"/>
              </a:ext>
            </a:extLst>
          </p:cNvPr>
          <p:cNvPicPr>
            <a:picLocks noGrp="1" noChangeAspect="1"/>
          </p:cNvPicPr>
          <p:nvPr>
            <p:ph idx="1"/>
          </p:nvPr>
        </p:nvPicPr>
        <p:blipFill>
          <a:blip r:embed="rId4"/>
          <a:stretch>
            <a:fillRect/>
          </a:stretch>
        </p:blipFill>
        <p:spPr>
          <a:xfrm>
            <a:off x="838200" y="1658389"/>
            <a:ext cx="6787393" cy="5199610"/>
          </a:xfrm>
        </p:spPr>
      </p:pic>
      <p:sp>
        <p:nvSpPr>
          <p:cNvPr id="3" name="文本框 2">
            <a:extLst>
              <a:ext uri="{FF2B5EF4-FFF2-40B4-BE49-F238E27FC236}">
                <a16:creationId xmlns:a16="http://schemas.microsoft.com/office/drawing/2014/main" id="{FBECF086-EA8B-44BC-9329-5C8FF129837D}"/>
              </a:ext>
            </a:extLst>
          </p:cNvPr>
          <p:cNvSpPr txBox="1"/>
          <p:nvPr/>
        </p:nvSpPr>
        <p:spPr>
          <a:xfrm>
            <a:off x="7832171" y="1690688"/>
            <a:ext cx="3590488" cy="2957861"/>
          </a:xfrm>
          <a:prstGeom prst="rect">
            <a:avLst/>
          </a:prstGeom>
          <a:noFill/>
        </p:spPr>
        <p:txBody>
          <a:bodyPr wrap="square" rtlCol="0">
            <a:spAutoFit/>
          </a:bodyPr>
          <a:lstStyle/>
          <a:p>
            <a:pPr marL="285750" indent="-285750">
              <a:lnSpc>
                <a:spcPct val="150000"/>
              </a:lnSpc>
              <a:buFontTx/>
              <a:buChar char="-"/>
            </a:pPr>
            <a:r>
              <a:rPr lang="en-US" altLang="zh-CN" dirty="0"/>
              <a:t>Although the top three countries have strong overall strength, the proportion of medals is declining</a:t>
            </a:r>
          </a:p>
          <a:p>
            <a:pPr marL="285750" indent="-285750">
              <a:lnSpc>
                <a:spcPct val="150000"/>
              </a:lnSpc>
              <a:buFontTx/>
              <a:buChar char="-"/>
            </a:pPr>
            <a:r>
              <a:rPr lang="en-US" altLang="zh-CN" dirty="0"/>
              <a:t>The sports strength of some countries has gradually increased and seized some medals</a:t>
            </a:r>
            <a:endParaRPr lang="zh-CN" altLang="en-US" dirty="0"/>
          </a:p>
        </p:txBody>
      </p:sp>
    </p:spTree>
    <p:extLst>
      <p:ext uri="{BB962C8B-B14F-4D97-AF65-F5344CB8AC3E}">
        <p14:creationId xmlns:p14="http://schemas.microsoft.com/office/powerpoint/2010/main" val="295397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0" y="0"/>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fontScale="90000"/>
          </a:bodyPr>
          <a:lstStyle/>
          <a:p>
            <a:r>
              <a:rPr lang="en-US" altLang="ja-JP" dirty="0"/>
              <a:t>Deep Analysis – Weight vs. Height</a:t>
            </a:r>
            <a:endParaRPr lang="en-US" altLang="zh-CN" dirty="0">
              <a:latin typeface="Microsoft YaHei UI" panose="020B0503020204020204" pitchFamily="34" charset="-122"/>
              <a:ea typeface="Microsoft YaHei UI" panose="020B0503020204020204" pitchFamily="34" charset="-122"/>
            </a:endParaRPr>
          </a:p>
        </p:txBody>
      </p:sp>
      <p:pic>
        <p:nvPicPr>
          <p:cNvPr id="8" name="图片 7" descr="图表, 散点图&#10;&#10;描述已自动生成">
            <a:extLst>
              <a:ext uri="{FF2B5EF4-FFF2-40B4-BE49-F238E27FC236}">
                <a16:creationId xmlns:a16="http://schemas.microsoft.com/office/drawing/2014/main" id="{99AF3F8F-5AE0-4F95-BBF6-359C60C7353B}"/>
              </a:ext>
            </a:extLst>
          </p:cNvPr>
          <p:cNvPicPr>
            <a:picLocks noChangeAspect="1"/>
          </p:cNvPicPr>
          <p:nvPr/>
        </p:nvPicPr>
        <p:blipFill>
          <a:blip r:embed="rId4"/>
          <a:stretch>
            <a:fillRect/>
          </a:stretch>
        </p:blipFill>
        <p:spPr>
          <a:xfrm>
            <a:off x="6447887" y="1533302"/>
            <a:ext cx="4878042" cy="3598134"/>
          </a:xfrm>
          <a:prstGeom prst="rect">
            <a:avLst/>
          </a:prstGeom>
        </p:spPr>
      </p:pic>
      <p:sp>
        <p:nvSpPr>
          <p:cNvPr id="11" name="文本框 10">
            <a:extLst>
              <a:ext uri="{FF2B5EF4-FFF2-40B4-BE49-F238E27FC236}">
                <a16:creationId xmlns:a16="http://schemas.microsoft.com/office/drawing/2014/main" id="{5038005E-4C06-43E5-ACA7-E95488474FA9}"/>
              </a:ext>
            </a:extLst>
          </p:cNvPr>
          <p:cNvSpPr txBox="1"/>
          <p:nvPr/>
        </p:nvSpPr>
        <p:spPr>
          <a:xfrm>
            <a:off x="1036195" y="5419288"/>
            <a:ext cx="3724712" cy="646331"/>
          </a:xfrm>
          <a:prstGeom prst="rect">
            <a:avLst/>
          </a:prstGeom>
          <a:noFill/>
        </p:spPr>
        <p:txBody>
          <a:bodyPr wrap="square" rtlCol="0">
            <a:spAutoFit/>
          </a:bodyPr>
          <a:lstStyle/>
          <a:p>
            <a:r>
              <a:rPr lang="en-US" altLang="zh-CN" dirty="0"/>
              <a:t>linear formula: y = 1.1x – 121.9  </a:t>
            </a:r>
          </a:p>
          <a:p>
            <a:r>
              <a:rPr lang="en-US" altLang="zh-CN" dirty="0"/>
              <a:t>r_2 value: 0.8018 </a:t>
            </a:r>
            <a:endParaRPr lang="zh-CN" altLang="en-US" dirty="0"/>
          </a:p>
        </p:txBody>
      </p:sp>
      <p:pic>
        <p:nvPicPr>
          <p:cNvPr id="13" name="图片 12" descr="图表, 散点图&#10;&#10;描述已自动生成">
            <a:extLst>
              <a:ext uri="{FF2B5EF4-FFF2-40B4-BE49-F238E27FC236}">
                <a16:creationId xmlns:a16="http://schemas.microsoft.com/office/drawing/2014/main" id="{9F964D8C-5C4F-42DB-849A-734C46CF4154}"/>
              </a:ext>
            </a:extLst>
          </p:cNvPr>
          <p:cNvPicPr>
            <a:picLocks noChangeAspect="1"/>
          </p:cNvPicPr>
          <p:nvPr/>
        </p:nvPicPr>
        <p:blipFill>
          <a:blip r:embed="rId5"/>
          <a:stretch>
            <a:fillRect/>
          </a:stretch>
        </p:blipFill>
        <p:spPr>
          <a:xfrm>
            <a:off x="1036195" y="1533302"/>
            <a:ext cx="4878041" cy="3598134"/>
          </a:xfrm>
          <a:prstGeom prst="rect">
            <a:avLst/>
          </a:prstGeom>
        </p:spPr>
      </p:pic>
    </p:spTree>
    <p:extLst>
      <p:ext uri="{BB962C8B-B14F-4D97-AF65-F5344CB8AC3E}">
        <p14:creationId xmlns:p14="http://schemas.microsoft.com/office/powerpoint/2010/main" val="2680189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175771"/>
            <a:ext cx="10515600" cy="1325563"/>
          </a:xfrm>
        </p:spPr>
        <p:txBody>
          <a:bodyPr rtlCol="0">
            <a:normAutofit fontScale="90000"/>
          </a:bodyPr>
          <a:lstStyle/>
          <a:p>
            <a:r>
              <a:rPr lang="en-US" altLang="ja-JP" dirty="0"/>
              <a:t>Linear regression for each sport </a:t>
            </a:r>
            <a:endParaRPr lang="en-US" altLang="zh-CN" dirty="0">
              <a:latin typeface="Microsoft YaHei UI" panose="020B0503020204020204" pitchFamily="34" charset="-122"/>
              <a:ea typeface="Microsoft YaHei UI" panose="020B0503020204020204" pitchFamily="34" charset="-122"/>
            </a:endParaRPr>
          </a:p>
        </p:txBody>
      </p:sp>
      <p:pic>
        <p:nvPicPr>
          <p:cNvPr id="6" name="图片 5" descr="图表, 条形图, 直方图&#10;&#10;描述已自动生成">
            <a:extLst>
              <a:ext uri="{FF2B5EF4-FFF2-40B4-BE49-F238E27FC236}">
                <a16:creationId xmlns:a16="http://schemas.microsoft.com/office/drawing/2014/main" id="{66152468-F980-4159-A660-C911B003D496}"/>
              </a:ext>
            </a:extLst>
          </p:cNvPr>
          <p:cNvPicPr>
            <a:picLocks noChangeAspect="1"/>
          </p:cNvPicPr>
          <p:nvPr/>
        </p:nvPicPr>
        <p:blipFill>
          <a:blip r:embed="rId4"/>
          <a:stretch>
            <a:fillRect/>
          </a:stretch>
        </p:blipFill>
        <p:spPr>
          <a:xfrm>
            <a:off x="953686" y="1394273"/>
            <a:ext cx="6093066" cy="5287956"/>
          </a:xfrm>
          <a:prstGeom prst="rect">
            <a:avLst/>
          </a:prstGeom>
        </p:spPr>
      </p:pic>
      <p:sp>
        <p:nvSpPr>
          <p:cNvPr id="7" name="文本框 6">
            <a:extLst>
              <a:ext uri="{FF2B5EF4-FFF2-40B4-BE49-F238E27FC236}">
                <a16:creationId xmlns:a16="http://schemas.microsoft.com/office/drawing/2014/main" id="{3ACA53BE-DDD0-460B-ACC2-C3A0F4FA1EA2}"/>
              </a:ext>
            </a:extLst>
          </p:cNvPr>
          <p:cNvSpPr txBox="1"/>
          <p:nvPr/>
        </p:nvSpPr>
        <p:spPr>
          <a:xfrm>
            <a:off x="7633981" y="1501334"/>
            <a:ext cx="3719819" cy="4204356"/>
          </a:xfrm>
          <a:prstGeom prst="rect">
            <a:avLst/>
          </a:prstGeom>
          <a:noFill/>
        </p:spPr>
        <p:txBody>
          <a:bodyPr wrap="square" rtlCol="0">
            <a:spAutoFit/>
          </a:bodyPr>
          <a:lstStyle/>
          <a:p>
            <a:pPr marL="285750" indent="-285750">
              <a:lnSpc>
                <a:spcPct val="150000"/>
              </a:lnSpc>
              <a:buFontTx/>
              <a:buChar char="-"/>
            </a:pPr>
            <a:r>
              <a:rPr lang="en-US" altLang="zh-CN" dirty="0"/>
              <a:t>The highest sports in slope are weightlifting, wresting and judo</a:t>
            </a:r>
          </a:p>
          <a:p>
            <a:pPr marL="285750" indent="-285750">
              <a:lnSpc>
                <a:spcPct val="150000"/>
              </a:lnSpc>
              <a:buFontTx/>
              <a:buChar char="-"/>
            </a:pPr>
            <a:r>
              <a:rPr lang="en-US" altLang="zh-CN" dirty="0"/>
              <a:t>The three lowest movements of slope are Tug-Of-War, Synchronized Swimming, and Art Competitions </a:t>
            </a:r>
          </a:p>
          <a:p>
            <a:pPr marL="285750" indent="-285750">
              <a:lnSpc>
                <a:spcPct val="150000"/>
              </a:lnSpc>
              <a:buFontTx/>
              <a:buChar char="-"/>
            </a:pPr>
            <a:r>
              <a:rPr lang="en-US" altLang="zh-CN" dirty="0"/>
              <a:t>The weight height ratio of sports that need more confrontation will be a little higher, on the contrary, it will be a little lower</a:t>
            </a:r>
            <a:endParaRPr lang="zh-CN" altLang="en-US" dirty="0"/>
          </a:p>
        </p:txBody>
      </p:sp>
    </p:spTree>
    <p:extLst>
      <p:ext uri="{BB962C8B-B14F-4D97-AF65-F5344CB8AC3E}">
        <p14:creationId xmlns:p14="http://schemas.microsoft.com/office/powerpoint/2010/main" val="8709511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ja-JP" dirty="0"/>
              <a:t>New Metric : Body mass index </a:t>
            </a:r>
            <a:endParaRPr lang="en-US" altLang="zh-CN" dirty="0">
              <a:latin typeface="Microsoft YaHei UI" panose="020B0503020204020204" pitchFamily="34" charset="-122"/>
              <a:ea typeface="Microsoft YaHei UI" panose="020B0503020204020204" pitchFamily="34" charset="-122"/>
            </a:endParaRPr>
          </a:p>
        </p:txBody>
      </p:sp>
      <p:pic>
        <p:nvPicPr>
          <p:cNvPr id="6" name="内容占位符 5" descr="图表, 散点图&#10;&#10;描述已自动生成">
            <a:extLst>
              <a:ext uri="{FF2B5EF4-FFF2-40B4-BE49-F238E27FC236}">
                <a16:creationId xmlns:a16="http://schemas.microsoft.com/office/drawing/2014/main" id="{98CAC269-2C8F-45AE-BBC8-6086280E8CF0}"/>
              </a:ext>
            </a:extLst>
          </p:cNvPr>
          <p:cNvPicPr>
            <a:picLocks noGrp="1" noChangeAspect="1"/>
          </p:cNvPicPr>
          <p:nvPr>
            <p:ph idx="1"/>
          </p:nvPr>
        </p:nvPicPr>
        <p:blipFill>
          <a:blip r:embed="rId4"/>
          <a:stretch>
            <a:fillRect/>
          </a:stretch>
        </p:blipFill>
        <p:spPr>
          <a:xfrm>
            <a:off x="838200" y="1750124"/>
            <a:ext cx="5861873" cy="4351338"/>
          </a:xfrm>
        </p:spPr>
      </p:pic>
      <p:sp>
        <p:nvSpPr>
          <p:cNvPr id="7" name="文本框 6">
            <a:extLst>
              <a:ext uri="{FF2B5EF4-FFF2-40B4-BE49-F238E27FC236}">
                <a16:creationId xmlns:a16="http://schemas.microsoft.com/office/drawing/2014/main" id="{A49D8449-EC9E-4D09-9EAE-2E60D4187C3F}"/>
              </a:ext>
            </a:extLst>
          </p:cNvPr>
          <p:cNvSpPr txBox="1"/>
          <p:nvPr/>
        </p:nvSpPr>
        <p:spPr>
          <a:xfrm>
            <a:off x="7252315" y="1750124"/>
            <a:ext cx="4387442" cy="4619854"/>
          </a:xfrm>
          <a:prstGeom prst="rect">
            <a:avLst/>
          </a:prstGeom>
          <a:noFill/>
        </p:spPr>
        <p:txBody>
          <a:bodyPr wrap="square" rtlCol="0">
            <a:spAutoFit/>
          </a:bodyPr>
          <a:lstStyle/>
          <a:p>
            <a:pPr marL="285750" indent="-285750">
              <a:lnSpc>
                <a:spcPct val="150000"/>
              </a:lnSpc>
              <a:buFontTx/>
              <a:buChar char="-"/>
            </a:pPr>
            <a:r>
              <a:rPr lang="en-US" altLang="zh-CN" dirty="0"/>
              <a:t>Body mass index (BMI) is a measure of body fat based on height and weight that applies to adult men and women.</a:t>
            </a:r>
          </a:p>
          <a:p>
            <a:pPr marL="285750" indent="-285750">
              <a:lnSpc>
                <a:spcPct val="150000"/>
              </a:lnSpc>
              <a:buFontTx/>
              <a:buChar char="-"/>
            </a:pPr>
            <a:r>
              <a:rPr lang="en-US" altLang="zh-CN" dirty="0"/>
              <a:t>There were no female athletes in 1920 and before. Female athletes appeared from 1920 to 1970, and the BMI index was low.</a:t>
            </a:r>
          </a:p>
          <a:p>
            <a:pPr marL="285750" indent="-285750">
              <a:lnSpc>
                <a:spcPct val="150000"/>
              </a:lnSpc>
              <a:buFontTx/>
              <a:buChar char="-"/>
            </a:pPr>
            <a:r>
              <a:rPr lang="en-US" altLang="zh-CN" dirty="0"/>
              <a:t>There were no female athletes in 1920 and before. Female athletes appeared from 1920 to 1970, and the BMI index was low.</a:t>
            </a:r>
          </a:p>
        </p:txBody>
      </p:sp>
    </p:spTree>
    <p:extLst>
      <p:ext uri="{BB962C8B-B14F-4D97-AF65-F5344CB8AC3E}">
        <p14:creationId xmlns:p14="http://schemas.microsoft.com/office/powerpoint/2010/main" val="4246606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4">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ja-JP" dirty="0"/>
              <a:t>Contents</a:t>
            </a:r>
            <a:endParaRPr lang="en-US" altLang="zh-CN" dirty="0">
              <a:latin typeface="Microsoft YaHei UI" panose="020B0503020204020204" pitchFamily="34" charset="-122"/>
              <a:ea typeface="Microsoft YaHei UI" panose="020B0503020204020204" pitchFamily="34" charset="-122"/>
            </a:endParaRPr>
          </a:p>
        </p:txBody>
      </p:sp>
      <p:sp>
        <p:nvSpPr>
          <p:cNvPr id="5" name="内容占位符 4">
            <a:extLst>
              <a:ext uri="{FF2B5EF4-FFF2-40B4-BE49-F238E27FC236}">
                <a16:creationId xmlns:a16="http://schemas.microsoft.com/office/drawing/2014/main" id="{9FEC8759-CD81-44DE-B0C7-2FD236B43AEF}"/>
              </a:ext>
            </a:extLst>
          </p:cNvPr>
          <p:cNvSpPr>
            <a:spLocks noGrp="1"/>
          </p:cNvSpPr>
          <p:nvPr>
            <p:ph idx="1"/>
          </p:nvPr>
        </p:nvSpPr>
        <p:spPr/>
        <p:txBody>
          <a:bodyPr>
            <a:normAutofit fontScale="77500" lnSpcReduction="20000"/>
          </a:bodyPr>
          <a:lstStyle/>
          <a:p>
            <a:pPr lvl="1">
              <a:lnSpc>
                <a:spcPct val="200000"/>
              </a:lnSpc>
            </a:pPr>
            <a:r>
              <a:rPr lang="en-US" altLang="zh-CN" sz="2600" b="1" dirty="0"/>
              <a:t> Description / Review of Questions to Answer / Hypotheses / Approach</a:t>
            </a:r>
          </a:p>
          <a:p>
            <a:pPr lvl="1">
              <a:lnSpc>
                <a:spcPct val="200000"/>
              </a:lnSpc>
            </a:pPr>
            <a:r>
              <a:rPr lang="en-US" altLang="zh-CN" sz="2600" b="1" dirty="0"/>
              <a:t> Discuss Technical Challenges</a:t>
            </a:r>
          </a:p>
          <a:p>
            <a:pPr lvl="1">
              <a:lnSpc>
                <a:spcPct val="200000"/>
              </a:lnSpc>
            </a:pPr>
            <a:r>
              <a:rPr lang="en-US" altLang="zh-CN" sz="2600" b="1" dirty="0"/>
              <a:t> Detail: Entity Relationship Diagram (ERD)</a:t>
            </a:r>
          </a:p>
          <a:p>
            <a:pPr lvl="1">
              <a:lnSpc>
                <a:spcPct val="200000"/>
              </a:lnSpc>
            </a:pPr>
            <a:r>
              <a:rPr lang="en-US" altLang="zh-CN" sz="2600" b="1" dirty="0"/>
              <a:t> Initial Findings</a:t>
            </a:r>
          </a:p>
          <a:p>
            <a:pPr lvl="1">
              <a:lnSpc>
                <a:spcPct val="200000"/>
              </a:lnSpc>
            </a:pPr>
            <a:r>
              <a:rPr lang="en-US" altLang="zh-CN" sz="2600" b="1" dirty="0"/>
              <a:t> Deeper Analysis</a:t>
            </a:r>
          </a:p>
          <a:p>
            <a:pPr lvl="1">
              <a:lnSpc>
                <a:spcPct val="200000"/>
              </a:lnSpc>
            </a:pPr>
            <a:r>
              <a:rPr lang="en-US" altLang="zh-CN" sz="2600" b="1" dirty="0"/>
              <a:t> Hypotheses Results</a:t>
            </a:r>
          </a:p>
          <a:p>
            <a:endParaRPr lang="zh-CN" altLang="en-US" dirty="0"/>
          </a:p>
        </p:txBody>
      </p:sp>
    </p:spTree>
    <p:extLst>
      <p:ext uri="{BB962C8B-B14F-4D97-AF65-F5344CB8AC3E}">
        <p14:creationId xmlns:p14="http://schemas.microsoft.com/office/powerpoint/2010/main" val="2692957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ja-JP" dirty="0"/>
              <a:t>Description</a:t>
            </a:r>
            <a:endParaRPr lang="en-US" altLang="zh-CN" dirty="0">
              <a:latin typeface="Microsoft YaHei UI" panose="020B0503020204020204" pitchFamily="34" charset="-122"/>
              <a:ea typeface="Microsoft YaHei UI" panose="020B0503020204020204" pitchFamily="34" charset="-122"/>
            </a:endParaRPr>
          </a:p>
        </p:txBody>
      </p:sp>
      <p:sp>
        <p:nvSpPr>
          <p:cNvPr id="5" name="内容占位符 4">
            <a:extLst>
              <a:ext uri="{FF2B5EF4-FFF2-40B4-BE49-F238E27FC236}">
                <a16:creationId xmlns:a16="http://schemas.microsoft.com/office/drawing/2014/main" id="{4506A7F5-3307-49EA-B673-9F05BE1FD3B6}"/>
              </a:ext>
            </a:extLst>
          </p:cNvPr>
          <p:cNvSpPr>
            <a:spLocks noGrp="1"/>
          </p:cNvSpPr>
          <p:nvPr>
            <p:ph idx="1"/>
          </p:nvPr>
        </p:nvSpPr>
        <p:spPr/>
        <p:txBody>
          <a:bodyPr/>
          <a:lstStyle/>
          <a:p>
            <a:r>
              <a:rPr lang="en-US" altLang="zh-CN" dirty="0"/>
              <a:t>Analyze the trend of medals of top 30 countries with the changing of years. </a:t>
            </a:r>
          </a:p>
          <a:p>
            <a:r>
              <a:rPr lang="en-US" altLang="zh-CN" dirty="0"/>
              <a:t>Find the relation between different countries’ performance.</a:t>
            </a:r>
          </a:p>
          <a:p>
            <a:r>
              <a:rPr lang="en-US" altLang="zh-CN" dirty="0"/>
              <a:t>The parameters like height, weight and age have effects on the outcome.</a:t>
            </a:r>
          </a:p>
          <a:p>
            <a:endParaRPr lang="zh-CN" altLang="en-US" dirty="0"/>
          </a:p>
        </p:txBody>
      </p:sp>
    </p:spTree>
    <p:extLst>
      <p:ext uri="{BB962C8B-B14F-4D97-AF65-F5344CB8AC3E}">
        <p14:creationId xmlns:p14="http://schemas.microsoft.com/office/powerpoint/2010/main" val="2886691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ja-JP" dirty="0"/>
              <a:t>Questions to Answer</a:t>
            </a:r>
            <a:endParaRPr lang="en-US" altLang="zh-CN" dirty="0">
              <a:latin typeface="Microsoft YaHei UI" panose="020B0503020204020204" pitchFamily="34" charset="-122"/>
              <a:ea typeface="Microsoft YaHei UI" panose="020B0503020204020204" pitchFamily="34" charset="-122"/>
            </a:endParaRPr>
          </a:p>
        </p:txBody>
      </p:sp>
      <p:sp>
        <p:nvSpPr>
          <p:cNvPr id="5" name="内容占位符 4">
            <a:extLst>
              <a:ext uri="{FF2B5EF4-FFF2-40B4-BE49-F238E27FC236}">
                <a16:creationId xmlns:a16="http://schemas.microsoft.com/office/drawing/2014/main" id="{4506A7F5-3307-49EA-B673-9F05BE1FD3B6}"/>
              </a:ext>
            </a:extLst>
          </p:cNvPr>
          <p:cNvSpPr>
            <a:spLocks noGrp="1"/>
          </p:cNvSpPr>
          <p:nvPr>
            <p:ph idx="1"/>
          </p:nvPr>
        </p:nvSpPr>
        <p:spPr/>
        <p:txBody>
          <a:bodyPr/>
          <a:lstStyle/>
          <a:p>
            <a:pPr marL="914400" lvl="1" indent="-457200">
              <a:buAutoNum type="arabicPeriod"/>
            </a:pPr>
            <a:r>
              <a:rPr lang="en-US" altLang="zh-CN" sz="2800" dirty="0"/>
              <a:t>Is the trend of age getting younger and the trend of weight is getting larger?</a:t>
            </a:r>
            <a:endParaRPr lang="en-US" altLang="zh-CN" dirty="0"/>
          </a:p>
          <a:p>
            <a:pPr marL="457200" lvl="1" indent="0">
              <a:buNone/>
            </a:pPr>
            <a:endParaRPr lang="en-US" altLang="zh-CN" sz="2400" dirty="0"/>
          </a:p>
          <a:p>
            <a:pPr marL="457200" lvl="1" indent="0">
              <a:buNone/>
            </a:pPr>
            <a:r>
              <a:rPr lang="en-US" altLang="zh-CN" dirty="0"/>
              <a:t>	</a:t>
            </a:r>
            <a:r>
              <a:rPr lang="en-US" altLang="zh-CN" sz="2400" dirty="0"/>
              <a:t>The trend of age, weight and height all experienced a rise before 1920 and a drop then a rise. Average weight and average height are highly correlated, and both reached their lowest point in 1960, and then increased year by year. The decline before 1960 may be related to the world war. In the peaceful era, the height and weight of the contestants increased. These three indicators fluctuated slightly after 2000, but they tended to stabilize as a whole.</a:t>
            </a:r>
          </a:p>
          <a:p>
            <a:pPr lvl="1"/>
            <a:endParaRPr lang="en-US" altLang="zh-CN" dirty="0"/>
          </a:p>
        </p:txBody>
      </p:sp>
    </p:spTree>
    <p:extLst>
      <p:ext uri="{BB962C8B-B14F-4D97-AF65-F5344CB8AC3E}">
        <p14:creationId xmlns:p14="http://schemas.microsoft.com/office/powerpoint/2010/main" val="10897356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ja-JP" dirty="0"/>
              <a:t>Questions to Answer</a:t>
            </a:r>
            <a:endParaRPr lang="en-US" altLang="zh-CN" dirty="0">
              <a:latin typeface="Microsoft YaHei UI" panose="020B0503020204020204" pitchFamily="34" charset="-122"/>
              <a:ea typeface="Microsoft YaHei UI" panose="020B0503020204020204" pitchFamily="34" charset="-122"/>
            </a:endParaRPr>
          </a:p>
        </p:txBody>
      </p:sp>
      <p:sp>
        <p:nvSpPr>
          <p:cNvPr id="5" name="内容占位符 4">
            <a:extLst>
              <a:ext uri="{FF2B5EF4-FFF2-40B4-BE49-F238E27FC236}">
                <a16:creationId xmlns:a16="http://schemas.microsoft.com/office/drawing/2014/main" id="{4506A7F5-3307-49EA-B673-9F05BE1FD3B6}"/>
              </a:ext>
            </a:extLst>
          </p:cNvPr>
          <p:cNvSpPr>
            <a:spLocks noGrp="1"/>
          </p:cNvSpPr>
          <p:nvPr>
            <p:ph idx="1"/>
          </p:nvPr>
        </p:nvSpPr>
        <p:spPr/>
        <p:txBody>
          <a:bodyPr/>
          <a:lstStyle/>
          <a:p>
            <a:r>
              <a:rPr lang="en-US" altLang="zh-CN" dirty="0"/>
              <a:t>2. What countries have a good performance in recent 30 years?</a:t>
            </a:r>
          </a:p>
          <a:p>
            <a:pPr marL="0" indent="0">
              <a:buNone/>
            </a:pPr>
            <a:endParaRPr lang="en-US" altLang="zh-CN" dirty="0"/>
          </a:p>
          <a:p>
            <a:pPr marL="0" indent="0">
              <a:buNone/>
            </a:pPr>
            <a:r>
              <a:rPr lang="en-US" altLang="zh-CN" dirty="0"/>
              <a:t>	Here is a list of the medals of the top 30 countries in the Olympic Games. The number of medals varies in each country. The performance of most countries is stable or on the rise, and a few countries have seen fewer and fewer medals in recent decades.</a:t>
            </a:r>
            <a:endParaRPr lang="zh-CN" altLang="en-US" dirty="0"/>
          </a:p>
        </p:txBody>
      </p:sp>
    </p:spTree>
    <p:extLst>
      <p:ext uri="{BB962C8B-B14F-4D97-AF65-F5344CB8AC3E}">
        <p14:creationId xmlns:p14="http://schemas.microsoft.com/office/powerpoint/2010/main" val="2878246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ja-JP" dirty="0"/>
              <a:t>Data Analysis Approach</a:t>
            </a:r>
            <a:endParaRPr lang="en-US" altLang="zh-CN" dirty="0">
              <a:latin typeface="Microsoft YaHei UI" panose="020B0503020204020204" pitchFamily="34" charset="-122"/>
              <a:ea typeface="Microsoft YaHei UI" panose="020B0503020204020204" pitchFamily="34" charset="-122"/>
            </a:endParaRPr>
          </a:p>
        </p:txBody>
      </p:sp>
      <p:sp>
        <p:nvSpPr>
          <p:cNvPr id="5" name="内容占位符 4">
            <a:extLst>
              <a:ext uri="{FF2B5EF4-FFF2-40B4-BE49-F238E27FC236}">
                <a16:creationId xmlns:a16="http://schemas.microsoft.com/office/drawing/2014/main" id="{4506A7F5-3307-49EA-B673-9F05BE1FD3B6}"/>
              </a:ext>
            </a:extLst>
          </p:cNvPr>
          <p:cNvSpPr>
            <a:spLocks noGrp="1"/>
          </p:cNvSpPr>
          <p:nvPr>
            <p:ph idx="1"/>
          </p:nvPr>
        </p:nvSpPr>
        <p:spPr/>
        <p:txBody>
          <a:bodyPr>
            <a:normAutofit lnSpcReduction="10000"/>
          </a:bodyPr>
          <a:lstStyle/>
          <a:p>
            <a:pPr marL="514350" indent="-514350">
              <a:buAutoNum type="arabicPeriod"/>
            </a:pPr>
            <a:r>
              <a:rPr lang="en-US" altLang="zh-CN" dirty="0"/>
              <a:t>I’ll be doing data cleaning with Python (Pandas)</a:t>
            </a:r>
          </a:p>
          <a:p>
            <a:pPr marL="514350" indent="-514350">
              <a:buAutoNum type="arabicPeriod"/>
            </a:pPr>
            <a:r>
              <a:rPr lang="en-US" altLang="zh-CN" dirty="0"/>
              <a:t>Finding primarily at relational metrics</a:t>
            </a:r>
          </a:p>
          <a:p>
            <a:pPr marL="0" indent="0">
              <a:buNone/>
            </a:pPr>
            <a:r>
              <a:rPr lang="en-US" altLang="zh-CN" dirty="0"/>
              <a:t>	Height</a:t>
            </a:r>
          </a:p>
          <a:p>
            <a:pPr marL="0" indent="0">
              <a:buNone/>
            </a:pPr>
            <a:r>
              <a:rPr lang="en-US" altLang="zh-CN" dirty="0"/>
              <a:t>	Weight</a:t>
            </a:r>
          </a:p>
          <a:p>
            <a:pPr marL="0" indent="0">
              <a:buNone/>
            </a:pPr>
            <a:r>
              <a:rPr lang="en-US" altLang="zh-CN" dirty="0"/>
              <a:t>3. Apply a linear regression to height and weight for each sport item </a:t>
            </a:r>
          </a:p>
          <a:p>
            <a:pPr marL="0" indent="0">
              <a:buNone/>
            </a:pPr>
            <a:r>
              <a:rPr lang="en-US" altLang="zh-CN" dirty="0"/>
              <a:t>4. Data visualize the top 30 countries performance</a:t>
            </a:r>
          </a:p>
          <a:p>
            <a:pPr marL="0" indent="0">
              <a:buNone/>
            </a:pPr>
            <a:r>
              <a:rPr lang="en-US" altLang="zh-CN" dirty="0"/>
              <a:t>	a. the total medals</a:t>
            </a:r>
          </a:p>
          <a:p>
            <a:pPr marL="0" indent="0">
              <a:buNone/>
            </a:pPr>
            <a:r>
              <a:rPr lang="en-US" altLang="zh-CN" dirty="0"/>
              <a:t>	b. the ratio medals</a:t>
            </a:r>
          </a:p>
          <a:p>
            <a:endParaRPr lang="en-US" altLang="zh-CN" dirty="0"/>
          </a:p>
        </p:txBody>
      </p:sp>
    </p:spTree>
    <p:extLst>
      <p:ext uri="{BB962C8B-B14F-4D97-AF65-F5344CB8AC3E}">
        <p14:creationId xmlns:p14="http://schemas.microsoft.com/office/powerpoint/2010/main" val="3380630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ja-JP" dirty="0"/>
              <a:t>Technical Challenges</a:t>
            </a:r>
            <a:endParaRPr lang="en-US" altLang="zh-CN" dirty="0">
              <a:latin typeface="Microsoft YaHei UI" panose="020B0503020204020204" pitchFamily="34" charset="-122"/>
              <a:ea typeface="Microsoft YaHei UI" panose="020B0503020204020204" pitchFamily="34" charset="-122"/>
            </a:endParaRPr>
          </a:p>
        </p:txBody>
      </p:sp>
      <p:sp>
        <p:nvSpPr>
          <p:cNvPr id="5" name="内容占位符 4">
            <a:extLst>
              <a:ext uri="{FF2B5EF4-FFF2-40B4-BE49-F238E27FC236}">
                <a16:creationId xmlns:a16="http://schemas.microsoft.com/office/drawing/2014/main" id="{4506A7F5-3307-49EA-B673-9F05BE1FD3B6}"/>
              </a:ext>
            </a:extLst>
          </p:cNvPr>
          <p:cNvSpPr>
            <a:spLocks noGrp="1"/>
          </p:cNvSpPr>
          <p:nvPr>
            <p:ph idx="1"/>
          </p:nvPr>
        </p:nvSpPr>
        <p:spPr/>
        <p:txBody>
          <a:bodyPr>
            <a:normAutofit/>
          </a:bodyPr>
          <a:lstStyle/>
          <a:p>
            <a:pPr marL="914400" lvl="1" indent="-457200">
              <a:lnSpc>
                <a:spcPct val="200000"/>
              </a:lnSpc>
              <a:buAutoNum type="arabicPeriod"/>
            </a:pPr>
            <a:r>
              <a:rPr lang="en-US" altLang="zh-CN" sz="2800" dirty="0"/>
              <a:t>It is not clear to find the relation metrics, because the dataset only includes the ages, height, weight.</a:t>
            </a:r>
          </a:p>
          <a:p>
            <a:pPr marL="914400" lvl="1" indent="-457200">
              <a:lnSpc>
                <a:spcPct val="200000"/>
              </a:lnSpc>
              <a:buAutoNum type="arabicPeriod"/>
            </a:pPr>
            <a:r>
              <a:rPr lang="en-US" altLang="zh-CN" sz="2800" dirty="0"/>
              <a:t>The process of data cleaning should consider the data type</a:t>
            </a:r>
            <a:endParaRPr lang="zh-CN" altLang="en-US" sz="2800" dirty="0"/>
          </a:p>
        </p:txBody>
      </p:sp>
    </p:spTree>
    <p:extLst>
      <p:ext uri="{BB962C8B-B14F-4D97-AF65-F5344CB8AC3E}">
        <p14:creationId xmlns:p14="http://schemas.microsoft.com/office/powerpoint/2010/main" val="4164785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ja-JP" dirty="0"/>
              <a:t>Entity Relationship Diagram</a:t>
            </a:r>
            <a:endParaRPr lang="en-US" altLang="zh-CN" dirty="0">
              <a:latin typeface="Microsoft YaHei UI" panose="020B0503020204020204" pitchFamily="34" charset="-122"/>
              <a:ea typeface="Microsoft YaHei UI" panose="020B0503020204020204" pitchFamily="34" charset="-122"/>
            </a:endParaRPr>
          </a:p>
        </p:txBody>
      </p:sp>
      <p:pic>
        <p:nvPicPr>
          <p:cNvPr id="6" name="图片 5">
            <a:extLst>
              <a:ext uri="{FF2B5EF4-FFF2-40B4-BE49-F238E27FC236}">
                <a16:creationId xmlns:a16="http://schemas.microsoft.com/office/drawing/2014/main" id="{F065B43A-B0F7-4FD8-AC5A-29AFB347441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496572" y="1572926"/>
            <a:ext cx="5198855" cy="5245821"/>
          </a:xfrm>
          <a:prstGeom prst="rect">
            <a:avLst/>
          </a:prstGeom>
          <a:noFill/>
          <a:ln>
            <a:noFill/>
          </a:ln>
        </p:spPr>
      </p:pic>
    </p:spTree>
    <p:extLst>
      <p:ext uri="{BB962C8B-B14F-4D97-AF65-F5344CB8AC3E}">
        <p14:creationId xmlns:p14="http://schemas.microsoft.com/office/powerpoint/2010/main" val="16824316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波浪图片特写">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0"/>
            <a:ext cx="12191980" cy="6858000"/>
          </a:xfrm>
          <a:prstGeom prst="rect">
            <a:avLst/>
          </a:prstGeom>
        </p:spPr>
      </p:pic>
      <p:sp>
        <p:nvSpPr>
          <p:cNvPr id="2" name="标题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rtlCol="0">
            <a:normAutofit/>
          </a:bodyPr>
          <a:lstStyle/>
          <a:p>
            <a:r>
              <a:rPr lang="en-US" altLang="zh-CN" dirty="0">
                <a:latin typeface="Microsoft YaHei UI" panose="020B0503020204020204" pitchFamily="34" charset="-122"/>
                <a:ea typeface="Microsoft YaHei UI" panose="020B0503020204020204" pitchFamily="34" charset="-122"/>
              </a:rPr>
              <a:t>Initial</a:t>
            </a:r>
            <a:r>
              <a:rPr lang="ja-JP" altLang="en-US" dirty="0">
                <a:latin typeface="Microsoft YaHei UI" panose="020B0503020204020204" pitchFamily="34" charset="-122"/>
                <a:ea typeface="Microsoft YaHei UI" panose="020B0503020204020204" pitchFamily="34" charset="-122"/>
              </a:rPr>
              <a:t> </a:t>
            </a:r>
            <a:r>
              <a:rPr lang="en-US" altLang="ja-JP" dirty="0">
                <a:latin typeface="Microsoft YaHei UI" panose="020B0503020204020204" pitchFamily="34" charset="-122"/>
                <a:ea typeface="Microsoft YaHei UI" panose="020B0503020204020204" pitchFamily="34" charset="-122"/>
              </a:rPr>
              <a:t>Findings</a:t>
            </a:r>
            <a:endParaRPr lang="en-US" altLang="zh-CN" dirty="0">
              <a:latin typeface="Microsoft YaHei UI" panose="020B0503020204020204" pitchFamily="34" charset="-122"/>
              <a:ea typeface="Microsoft YaHei UI" panose="020B0503020204020204" pitchFamily="34" charset="-122"/>
            </a:endParaRPr>
          </a:p>
        </p:txBody>
      </p:sp>
      <p:pic>
        <p:nvPicPr>
          <p:cNvPr id="7" name="图片 6" descr="图表, 直方图&#10;&#10;描述已自动生成">
            <a:extLst>
              <a:ext uri="{FF2B5EF4-FFF2-40B4-BE49-F238E27FC236}">
                <a16:creationId xmlns:a16="http://schemas.microsoft.com/office/drawing/2014/main" id="{C165D90B-A09A-443E-B584-350A12C6EFFC}"/>
              </a:ext>
            </a:extLst>
          </p:cNvPr>
          <p:cNvPicPr>
            <a:picLocks noChangeAspect="1"/>
          </p:cNvPicPr>
          <p:nvPr/>
        </p:nvPicPr>
        <p:blipFill>
          <a:blip r:embed="rId4"/>
          <a:stretch>
            <a:fillRect/>
          </a:stretch>
        </p:blipFill>
        <p:spPr>
          <a:xfrm>
            <a:off x="5348549" y="1587498"/>
            <a:ext cx="6238955" cy="3858506"/>
          </a:xfrm>
          <a:prstGeom prst="rect">
            <a:avLst/>
          </a:prstGeom>
        </p:spPr>
      </p:pic>
      <p:pic>
        <p:nvPicPr>
          <p:cNvPr id="12" name="图片 11" descr="图表, 直方图&#10;&#10;描述已自动生成">
            <a:extLst>
              <a:ext uri="{FF2B5EF4-FFF2-40B4-BE49-F238E27FC236}">
                <a16:creationId xmlns:a16="http://schemas.microsoft.com/office/drawing/2014/main" id="{D1FA52BA-4D48-4178-A666-B5B55014E2C2}"/>
              </a:ext>
            </a:extLst>
          </p:cNvPr>
          <p:cNvPicPr>
            <a:picLocks noChangeAspect="1"/>
          </p:cNvPicPr>
          <p:nvPr/>
        </p:nvPicPr>
        <p:blipFill>
          <a:blip r:embed="rId5"/>
          <a:stretch>
            <a:fillRect/>
          </a:stretch>
        </p:blipFill>
        <p:spPr>
          <a:xfrm>
            <a:off x="241187" y="1587498"/>
            <a:ext cx="5295617" cy="3763035"/>
          </a:xfrm>
          <a:prstGeom prst="rect">
            <a:avLst/>
          </a:prstGeom>
        </p:spPr>
      </p:pic>
    </p:spTree>
    <p:extLst>
      <p:ext uri="{BB962C8B-B14F-4D97-AF65-F5344CB8AC3E}">
        <p14:creationId xmlns:p14="http://schemas.microsoft.com/office/powerpoint/2010/main" val="3334683502"/>
      </p:ext>
    </p:extLst>
  </p:cSld>
  <p:clrMapOvr>
    <a:masterClrMapping/>
  </p:clrMapOvr>
</p:sld>
</file>

<file path=ppt/theme/theme1.xml><?xml version="1.0" encoding="utf-8"?>
<a:theme xmlns:a="http://schemas.openxmlformats.org/drawingml/2006/main" name="深度">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804136_TF77929380.potx" id="{BE2CC4F9-C510-4A65-BC67-0D86E6FB51DF}" vid="{FC3B507B-298D-4324-9A5B-EF4EE9057A0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E76CE1C2-24FF-4125-B61C-AD39973FCD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深度设计</Template>
  <TotalTime>173</TotalTime>
  <Words>723</Words>
  <Application>Microsoft Office PowerPoint</Application>
  <PresentationFormat>宽屏</PresentationFormat>
  <Paragraphs>72</Paragraphs>
  <Slides>16</Slides>
  <Notes>16</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16</vt:i4>
      </vt:variant>
    </vt:vector>
  </HeadingPairs>
  <TitlesOfParts>
    <vt:vector size="22" baseType="lpstr">
      <vt:lpstr>Microsoft YaHei UI</vt:lpstr>
      <vt:lpstr>等线</vt:lpstr>
      <vt:lpstr>Arial</vt:lpstr>
      <vt:lpstr>Corbel</vt:lpstr>
      <vt:lpstr>Times New Roman</vt:lpstr>
      <vt:lpstr>深度</vt:lpstr>
      <vt:lpstr>Report Out: Athletes Sport</vt:lpstr>
      <vt:lpstr>Contents</vt:lpstr>
      <vt:lpstr>Description</vt:lpstr>
      <vt:lpstr>Questions to Answer</vt:lpstr>
      <vt:lpstr>Questions to Answer</vt:lpstr>
      <vt:lpstr>Data Analysis Approach</vt:lpstr>
      <vt:lpstr>Technical Challenges</vt:lpstr>
      <vt:lpstr>Entity Relationship Diagram</vt:lpstr>
      <vt:lpstr>Initial Findings</vt:lpstr>
      <vt:lpstr>Initial Findings </vt:lpstr>
      <vt:lpstr>Initial Findings – Linear Relation</vt:lpstr>
      <vt:lpstr>Previous Olympic medals of the top 30 countries</vt:lpstr>
      <vt:lpstr>Previous Olympic percent medals of the top 30 countries</vt:lpstr>
      <vt:lpstr>Deep Analysis – Weight vs. Height</vt:lpstr>
      <vt:lpstr>Linear regression for each sport </vt:lpstr>
      <vt:lpstr>New Metric : Body mass index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 Out: Athletes Sport</dc:title>
  <dc:creator>Chuxuan Quan</dc:creator>
  <cp:lastModifiedBy>Chuxuan Quan</cp:lastModifiedBy>
  <cp:revision>10</cp:revision>
  <dcterms:created xsi:type="dcterms:W3CDTF">2021-10-11T23:03:32Z</dcterms:created>
  <dcterms:modified xsi:type="dcterms:W3CDTF">2021-10-14T02:12:22Z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